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sldIdLst>
    <p:sldId id="268" r:id="rId2"/>
    <p:sldId id="300" r:id="rId3"/>
    <p:sldId id="272" r:id="rId4"/>
    <p:sldId id="271" r:id="rId5"/>
    <p:sldId id="273" r:id="rId6"/>
    <p:sldId id="276" r:id="rId7"/>
    <p:sldId id="274" r:id="rId8"/>
    <p:sldId id="275" r:id="rId9"/>
    <p:sldId id="280" r:id="rId10"/>
    <p:sldId id="298" r:id="rId11"/>
    <p:sldId id="302" r:id="rId12"/>
    <p:sldId id="30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866F0-0039-4AEC-B6F0-D2523848C41D}" v="14" dt="2022-09-05T16:46:50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55" autoAdjust="0"/>
  </p:normalViewPr>
  <p:slideViewPr>
    <p:cSldViewPr snapToGrid="0"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Kovarova" userId="ea1c3751267f1bd7" providerId="LiveId" clId="{EA6866F0-0039-4AEC-B6F0-D2523848C41D}"/>
    <pc:docChg chg="custSel addSld delSld modSld">
      <pc:chgData name="Marcela Kovarova" userId="ea1c3751267f1bd7" providerId="LiveId" clId="{EA6866F0-0039-4AEC-B6F0-D2523848C41D}" dt="2022-09-05T16:47:43.834" v="322" actId="1076"/>
      <pc:docMkLst>
        <pc:docMk/>
      </pc:docMkLst>
      <pc:sldChg chg="del">
        <pc:chgData name="Marcela Kovarova" userId="ea1c3751267f1bd7" providerId="LiveId" clId="{EA6866F0-0039-4AEC-B6F0-D2523848C41D}" dt="2022-09-05T16:47:24.880" v="318" actId="47"/>
        <pc:sldMkLst>
          <pc:docMk/>
          <pc:sldMk cId="1877360860" sldId="269"/>
        </pc:sldMkLst>
      </pc:sldChg>
      <pc:sldChg chg="add">
        <pc:chgData name="Marcela Kovarova" userId="ea1c3751267f1bd7" providerId="LiveId" clId="{EA6866F0-0039-4AEC-B6F0-D2523848C41D}" dt="2022-09-04T16:11:43.723" v="5"/>
        <pc:sldMkLst>
          <pc:docMk/>
          <pc:sldMk cId="806562063" sldId="271"/>
        </pc:sldMkLst>
      </pc:sldChg>
      <pc:sldChg chg="addSp modSp mod">
        <pc:chgData name="Marcela Kovarova" userId="ea1c3751267f1bd7" providerId="LiveId" clId="{EA6866F0-0039-4AEC-B6F0-D2523848C41D}" dt="2022-09-05T16:30:26.286" v="100" actId="1076"/>
        <pc:sldMkLst>
          <pc:docMk/>
          <pc:sldMk cId="4060377272" sldId="272"/>
        </pc:sldMkLst>
        <pc:spChg chg="mod">
          <ac:chgData name="Marcela Kovarova" userId="ea1c3751267f1bd7" providerId="LiveId" clId="{EA6866F0-0039-4AEC-B6F0-D2523848C41D}" dt="2022-09-04T16:10:18.449" v="3" actId="20577"/>
          <ac:spMkLst>
            <pc:docMk/>
            <pc:sldMk cId="4060377272" sldId="272"/>
            <ac:spMk id="8195" creationId="{00000000-0000-0000-0000-000000000000}"/>
          </ac:spMkLst>
        </pc:spChg>
        <pc:picChg chg="add mod">
          <ac:chgData name="Marcela Kovarova" userId="ea1c3751267f1bd7" providerId="LiveId" clId="{EA6866F0-0039-4AEC-B6F0-D2523848C41D}" dt="2022-09-05T16:30:26.286" v="100" actId="1076"/>
          <ac:picMkLst>
            <pc:docMk/>
            <pc:sldMk cId="4060377272" sldId="272"/>
            <ac:picMk id="3" creationId="{BB65BBB1-0217-1583-D3E3-962BD3DE1C53}"/>
          </ac:picMkLst>
        </pc:picChg>
        <pc:picChg chg="mod">
          <ac:chgData name="Marcela Kovarova" userId="ea1c3751267f1bd7" providerId="LiveId" clId="{EA6866F0-0039-4AEC-B6F0-D2523848C41D}" dt="2022-09-04T16:11:40.265" v="4" actId="1076"/>
          <ac:picMkLst>
            <pc:docMk/>
            <pc:sldMk cId="4060377272" sldId="272"/>
            <ac:picMk id="8196" creationId="{00000000-0000-0000-0000-000000000000}"/>
          </ac:picMkLst>
        </pc:picChg>
      </pc:sldChg>
      <pc:sldChg chg="modSp mod">
        <pc:chgData name="Marcela Kovarova" userId="ea1c3751267f1bd7" providerId="LiveId" clId="{EA6866F0-0039-4AEC-B6F0-D2523848C41D}" dt="2022-09-05T15:17:39.108" v="28"/>
        <pc:sldMkLst>
          <pc:docMk/>
          <pc:sldMk cId="3201594060" sldId="273"/>
        </pc:sldMkLst>
        <pc:spChg chg="mod">
          <ac:chgData name="Marcela Kovarova" userId="ea1c3751267f1bd7" providerId="LiveId" clId="{EA6866F0-0039-4AEC-B6F0-D2523848C41D}" dt="2022-09-05T15:17:39.108" v="28"/>
          <ac:spMkLst>
            <pc:docMk/>
            <pc:sldMk cId="3201594060" sldId="273"/>
            <ac:spMk id="8195" creationId="{00000000-0000-0000-0000-000000000000}"/>
          </ac:spMkLst>
        </pc:spChg>
      </pc:sldChg>
      <pc:sldChg chg="modSp mod">
        <pc:chgData name="Marcela Kovarova" userId="ea1c3751267f1bd7" providerId="LiveId" clId="{EA6866F0-0039-4AEC-B6F0-D2523848C41D}" dt="2022-09-05T15:18:14.720" v="35" actId="1076"/>
        <pc:sldMkLst>
          <pc:docMk/>
          <pc:sldMk cId="2589422756" sldId="274"/>
        </pc:sldMkLst>
        <pc:spChg chg="mod">
          <ac:chgData name="Marcela Kovarova" userId="ea1c3751267f1bd7" providerId="LiveId" clId="{EA6866F0-0039-4AEC-B6F0-D2523848C41D}" dt="2022-09-05T15:18:14.720" v="35" actId="1076"/>
          <ac:spMkLst>
            <pc:docMk/>
            <pc:sldMk cId="2589422756" sldId="274"/>
            <ac:spMk id="10242" creationId="{00000000-0000-0000-0000-000000000000}"/>
          </ac:spMkLst>
        </pc:spChg>
        <pc:spChg chg="mod">
          <ac:chgData name="Marcela Kovarova" userId="ea1c3751267f1bd7" providerId="LiveId" clId="{EA6866F0-0039-4AEC-B6F0-D2523848C41D}" dt="2022-09-05T15:18:11.460" v="34" actId="1076"/>
          <ac:spMkLst>
            <pc:docMk/>
            <pc:sldMk cId="2589422756" sldId="274"/>
            <ac:spMk id="10243" creationId="{00000000-0000-0000-0000-000000000000}"/>
          </ac:spMkLst>
        </pc:spChg>
      </pc:sldChg>
      <pc:sldChg chg="addSp delSp modSp mod">
        <pc:chgData name="Marcela Kovarova" userId="ea1c3751267f1bd7" providerId="LiveId" clId="{EA6866F0-0039-4AEC-B6F0-D2523848C41D}" dt="2022-09-05T16:29:49.719" v="96" actId="14100"/>
        <pc:sldMkLst>
          <pc:docMk/>
          <pc:sldMk cId="1311180927" sldId="280"/>
        </pc:sldMkLst>
        <pc:picChg chg="mod">
          <ac:chgData name="Marcela Kovarova" userId="ea1c3751267f1bd7" providerId="LiveId" clId="{EA6866F0-0039-4AEC-B6F0-D2523848C41D}" dt="2022-09-05T16:29:49.719" v="96" actId="14100"/>
          <ac:picMkLst>
            <pc:docMk/>
            <pc:sldMk cId="1311180927" sldId="280"/>
            <ac:picMk id="2" creationId="{00000000-0000-0000-0000-000000000000}"/>
          </ac:picMkLst>
        </pc:picChg>
        <pc:picChg chg="add del mod">
          <ac:chgData name="Marcela Kovarova" userId="ea1c3751267f1bd7" providerId="LiveId" clId="{EA6866F0-0039-4AEC-B6F0-D2523848C41D}" dt="2022-09-05T16:29:46.751" v="95" actId="478"/>
          <ac:picMkLst>
            <pc:docMk/>
            <pc:sldMk cId="1311180927" sldId="280"/>
            <ac:picMk id="4" creationId="{5F457458-93AA-28E0-4F25-BC5E18BFF34C}"/>
          </ac:picMkLst>
        </pc:picChg>
      </pc:sldChg>
      <pc:sldChg chg="modSp mod">
        <pc:chgData name="Marcela Kovarova" userId="ea1c3751267f1bd7" providerId="LiveId" clId="{EA6866F0-0039-4AEC-B6F0-D2523848C41D}" dt="2022-09-05T15:19:43.252" v="45" actId="1076"/>
        <pc:sldMkLst>
          <pc:docMk/>
          <pc:sldMk cId="3859786743" sldId="292"/>
        </pc:sldMkLst>
        <pc:picChg chg="mod">
          <ac:chgData name="Marcela Kovarova" userId="ea1c3751267f1bd7" providerId="LiveId" clId="{EA6866F0-0039-4AEC-B6F0-D2523848C41D}" dt="2022-09-05T15:19:43.252" v="45" actId="1076"/>
          <ac:picMkLst>
            <pc:docMk/>
            <pc:sldMk cId="3859786743" sldId="292"/>
            <ac:picMk id="2" creationId="{00000000-0000-0000-0000-000000000000}"/>
          </ac:picMkLst>
        </pc:picChg>
      </pc:sldChg>
      <pc:sldChg chg="modSp mod">
        <pc:chgData name="Marcela Kovarova" userId="ea1c3751267f1bd7" providerId="LiveId" clId="{EA6866F0-0039-4AEC-B6F0-D2523848C41D}" dt="2022-09-05T15:19:34.216" v="44" actId="1076"/>
        <pc:sldMkLst>
          <pc:docMk/>
          <pc:sldMk cId="4286428156" sldId="298"/>
        </pc:sldMkLst>
        <pc:spChg chg="mod">
          <ac:chgData name="Marcela Kovarova" userId="ea1c3751267f1bd7" providerId="LiveId" clId="{EA6866F0-0039-4AEC-B6F0-D2523848C41D}" dt="2022-09-05T15:19:24.642" v="41" actId="1076"/>
          <ac:spMkLst>
            <pc:docMk/>
            <pc:sldMk cId="4286428156" sldId="298"/>
            <ac:spMk id="3" creationId="{00000000-0000-0000-0000-000000000000}"/>
          </ac:spMkLst>
        </pc:spChg>
        <pc:picChg chg="mod">
          <ac:chgData name="Marcela Kovarova" userId="ea1c3751267f1bd7" providerId="LiveId" clId="{EA6866F0-0039-4AEC-B6F0-D2523848C41D}" dt="2022-09-05T15:19:30.957" v="43" actId="1076"/>
          <ac:picMkLst>
            <pc:docMk/>
            <pc:sldMk cId="4286428156" sldId="298"/>
            <ac:picMk id="4" creationId="{00000000-0000-0000-0000-000000000000}"/>
          </ac:picMkLst>
        </pc:picChg>
        <pc:picChg chg="mod">
          <ac:chgData name="Marcela Kovarova" userId="ea1c3751267f1bd7" providerId="LiveId" clId="{EA6866F0-0039-4AEC-B6F0-D2523848C41D}" dt="2022-09-05T15:19:12.311" v="39" actId="1076"/>
          <ac:picMkLst>
            <pc:docMk/>
            <pc:sldMk cId="4286428156" sldId="298"/>
            <ac:picMk id="6" creationId="{00000000-0000-0000-0000-000000000000}"/>
          </ac:picMkLst>
        </pc:picChg>
        <pc:picChg chg="mod">
          <ac:chgData name="Marcela Kovarova" userId="ea1c3751267f1bd7" providerId="LiveId" clId="{EA6866F0-0039-4AEC-B6F0-D2523848C41D}" dt="2022-09-05T15:19:34.216" v="44" actId="1076"/>
          <ac:picMkLst>
            <pc:docMk/>
            <pc:sldMk cId="4286428156" sldId="298"/>
            <ac:picMk id="7" creationId="{00000000-0000-0000-0000-000000000000}"/>
          </ac:picMkLst>
        </pc:picChg>
      </pc:sldChg>
      <pc:sldChg chg="addSp delSp modSp mod modNotesTx">
        <pc:chgData name="Marcela Kovarova" userId="ea1c3751267f1bd7" providerId="LiveId" clId="{EA6866F0-0039-4AEC-B6F0-D2523848C41D}" dt="2022-09-05T16:47:43.834" v="322" actId="1076"/>
        <pc:sldMkLst>
          <pc:docMk/>
          <pc:sldMk cId="1665749110" sldId="300"/>
        </pc:sldMkLst>
        <pc:spChg chg="add del mod">
          <ac:chgData name="Marcela Kovarova" userId="ea1c3751267f1bd7" providerId="LiveId" clId="{EA6866F0-0039-4AEC-B6F0-D2523848C41D}" dt="2022-09-05T16:27:01.018" v="90" actId="478"/>
          <ac:spMkLst>
            <pc:docMk/>
            <pc:sldMk cId="1665749110" sldId="300"/>
            <ac:spMk id="2" creationId="{5CF7F8F1-77A3-4D2B-916D-E623FC7F9278}"/>
          </ac:spMkLst>
        </pc:spChg>
        <pc:spChg chg="mod">
          <ac:chgData name="Marcela Kovarova" userId="ea1c3751267f1bd7" providerId="LiveId" clId="{EA6866F0-0039-4AEC-B6F0-D2523848C41D}" dt="2022-09-05T16:47:19.760" v="316" actId="14100"/>
          <ac:spMkLst>
            <pc:docMk/>
            <pc:sldMk cId="1665749110" sldId="300"/>
            <ac:spMk id="6" creationId="{00000000-0000-0000-0000-000000000000}"/>
          </ac:spMkLst>
        </pc:spChg>
        <pc:spChg chg="add mod">
          <ac:chgData name="Marcela Kovarova" userId="ea1c3751267f1bd7" providerId="LiveId" clId="{EA6866F0-0039-4AEC-B6F0-D2523848C41D}" dt="2022-09-05T16:47:14.779" v="314" actId="1076"/>
          <ac:spMkLst>
            <pc:docMk/>
            <pc:sldMk cId="1665749110" sldId="300"/>
            <ac:spMk id="11" creationId="{6457A6CD-89C5-4C32-30EB-9032E34AF051}"/>
          </ac:spMkLst>
        </pc:spChg>
        <pc:picChg chg="add del mod">
          <ac:chgData name="Marcela Kovarova" userId="ea1c3751267f1bd7" providerId="LiveId" clId="{EA6866F0-0039-4AEC-B6F0-D2523848C41D}" dt="2022-09-05T16:31:42.427" v="106" actId="478"/>
          <ac:picMkLst>
            <pc:docMk/>
            <pc:sldMk cId="1665749110" sldId="300"/>
            <ac:picMk id="4" creationId="{57CA89E8-B52E-DCA7-CFB6-0CA145C6005B}"/>
          </ac:picMkLst>
        </pc:picChg>
        <pc:picChg chg="add del mod">
          <ac:chgData name="Marcela Kovarova" userId="ea1c3751267f1bd7" providerId="LiveId" clId="{EA6866F0-0039-4AEC-B6F0-D2523848C41D}" dt="2022-09-05T16:31:41.751" v="105" actId="478"/>
          <ac:picMkLst>
            <pc:docMk/>
            <pc:sldMk cId="1665749110" sldId="300"/>
            <ac:picMk id="7" creationId="{2583E2C7-5486-228C-9A29-CAE0FCDF29B8}"/>
          </ac:picMkLst>
        </pc:picChg>
        <pc:picChg chg="mod">
          <ac:chgData name="Marcela Kovarova" userId="ea1c3751267f1bd7" providerId="LiveId" clId="{EA6866F0-0039-4AEC-B6F0-D2523848C41D}" dt="2022-09-05T16:47:21.281" v="317" actId="1076"/>
          <ac:picMkLst>
            <pc:docMk/>
            <pc:sldMk cId="1665749110" sldId="300"/>
            <ac:picMk id="9" creationId="{86F1EC7E-67FC-43E2-95EB-7C98222E4EE4}"/>
          </ac:picMkLst>
        </pc:picChg>
        <pc:picChg chg="add mod modCrop">
          <ac:chgData name="Marcela Kovarova" userId="ea1c3751267f1bd7" providerId="LiveId" clId="{EA6866F0-0039-4AEC-B6F0-D2523848C41D}" dt="2022-09-05T16:44:49.113" v="294" actId="1076"/>
          <ac:picMkLst>
            <pc:docMk/>
            <pc:sldMk cId="1665749110" sldId="300"/>
            <ac:picMk id="10" creationId="{3486D179-D224-184E-32E1-B22EB8AA1EFF}"/>
          </ac:picMkLst>
        </pc:picChg>
        <pc:picChg chg="mod">
          <ac:chgData name="Marcela Kovarova" userId="ea1c3751267f1bd7" providerId="LiveId" clId="{EA6866F0-0039-4AEC-B6F0-D2523848C41D}" dt="2022-09-05T16:47:36.024" v="320" actId="1076"/>
          <ac:picMkLst>
            <pc:docMk/>
            <pc:sldMk cId="1665749110" sldId="300"/>
            <ac:picMk id="12" creationId="{2EABFDEE-A2C2-438F-9A77-B9FAAF5D827D}"/>
          </ac:picMkLst>
        </pc:picChg>
        <pc:picChg chg="mod">
          <ac:chgData name="Marcela Kovarova" userId="ea1c3751267f1bd7" providerId="LiveId" clId="{EA6866F0-0039-4AEC-B6F0-D2523848C41D}" dt="2022-09-05T16:47:43.834" v="322" actId="1076"/>
          <ac:picMkLst>
            <pc:docMk/>
            <pc:sldMk cId="1665749110" sldId="300"/>
            <ac:picMk id="13" creationId="{F6AAF372-0D73-4128-A224-EFFD094F9E99}"/>
          </ac:picMkLst>
        </pc:picChg>
        <pc:picChg chg="mod">
          <ac:chgData name="Marcela Kovarova" userId="ea1c3751267f1bd7" providerId="LiveId" clId="{EA6866F0-0039-4AEC-B6F0-D2523848C41D}" dt="2022-09-05T15:15:26.640" v="17" actId="1076"/>
          <ac:picMkLst>
            <pc:docMk/>
            <pc:sldMk cId="1665749110" sldId="300"/>
            <ac:picMk id="15" creationId="{0C9AE68E-8E38-4BFA-9923-B57701CF07C0}"/>
          </ac:picMkLst>
        </pc:picChg>
        <pc:picChg chg="mod">
          <ac:chgData name="Marcela Kovarova" userId="ea1c3751267f1bd7" providerId="LiveId" clId="{EA6866F0-0039-4AEC-B6F0-D2523848C41D}" dt="2022-09-05T16:47:41.430" v="321" actId="14100"/>
          <ac:picMkLst>
            <pc:docMk/>
            <pc:sldMk cId="1665749110" sldId="300"/>
            <ac:picMk id="16" creationId="{B14729EA-A64E-4582-9849-D7AB8AA8FF8B}"/>
          </ac:picMkLst>
        </pc:picChg>
        <pc:picChg chg="mod">
          <ac:chgData name="Marcela Kovarova" userId="ea1c3751267f1bd7" providerId="LiveId" clId="{EA6866F0-0039-4AEC-B6F0-D2523848C41D}" dt="2022-09-05T16:44:51.961" v="295" actId="1076"/>
          <ac:picMkLst>
            <pc:docMk/>
            <pc:sldMk cId="1665749110" sldId="300"/>
            <ac:picMk id="17" creationId="{BC97BC33-712A-42ED-A90D-354ACB5C7853}"/>
          </ac:picMkLst>
        </pc:picChg>
      </pc:sldChg>
      <pc:sldChg chg="addSp delSp modSp new mod">
        <pc:chgData name="Marcela Kovarova" userId="ea1c3751267f1bd7" providerId="LiveId" clId="{EA6866F0-0039-4AEC-B6F0-D2523848C41D}" dt="2022-09-05T16:41:09.174" v="282" actId="1076"/>
        <pc:sldMkLst>
          <pc:docMk/>
          <pc:sldMk cId="3144738653" sldId="302"/>
        </pc:sldMkLst>
        <pc:spChg chg="add mod">
          <ac:chgData name="Marcela Kovarova" userId="ea1c3751267f1bd7" providerId="LiveId" clId="{EA6866F0-0039-4AEC-B6F0-D2523848C41D}" dt="2022-09-05T16:37:25.727" v="245" actId="20577"/>
          <ac:spMkLst>
            <pc:docMk/>
            <pc:sldMk cId="3144738653" sldId="302"/>
            <ac:spMk id="3" creationId="{44AE278B-3779-9795-E3EA-F70F854C7524}"/>
          </ac:spMkLst>
        </pc:spChg>
        <pc:spChg chg="add mod">
          <ac:chgData name="Marcela Kovarova" userId="ea1c3751267f1bd7" providerId="LiveId" clId="{EA6866F0-0039-4AEC-B6F0-D2523848C41D}" dt="2022-09-05T16:38:18.723" v="277" actId="1076"/>
          <ac:spMkLst>
            <pc:docMk/>
            <pc:sldMk cId="3144738653" sldId="302"/>
            <ac:spMk id="10" creationId="{05E29334-35D8-0340-936D-F98CE32FC1D8}"/>
          </ac:spMkLst>
        </pc:spChg>
        <pc:spChg chg="add mod">
          <ac:chgData name="Marcela Kovarova" userId="ea1c3751267f1bd7" providerId="LiveId" clId="{EA6866F0-0039-4AEC-B6F0-D2523848C41D}" dt="2022-09-05T16:37:53.229" v="262" actId="1076"/>
          <ac:spMkLst>
            <pc:docMk/>
            <pc:sldMk cId="3144738653" sldId="302"/>
            <ac:spMk id="12" creationId="{71831223-C923-5F89-5469-62299F107A90}"/>
          </ac:spMkLst>
        </pc:spChg>
        <pc:spChg chg="add del mod">
          <ac:chgData name="Marcela Kovarova" userId="ea1c3751267f1bd7" providerId="LiveId" clId="{EA6866F0-0039-4AEC-B6F0-D2523848C41D}" dt="2022-09-05T16:36:51.123" v="232" actId="478"/>
          <ac:spMkLst>
            <pc:docMk/>
            <pc:sldMk cId="3144738653" sldId="302"/>
            <ac:spMk id="14" creationId="{63FC19E3-2A25-84B4-0439-7FA284CE74BE}"/>
          </ac:spMkLst>
        </pc:spChg>
        <pc:spChg chg="add mod">
          <ac:chgData name="Marcela Kovarova" userId="ea1c3751267f1bd7" providerId="LiveId" clId="{EA6866F0-0039-4AEC-B6F0-D2523848C41D}" dt="2022-09-05T16:38:13.945" v="276" actId="20577"/>
          <ac:spMkLst>
            <pc:docMk/>
            <pc:sldMk cId="3144738653" sldId="302"/>
            <ac:spMk id="16" creationId="{A9CEC0E7-6992-EA40-7716-987AEF90C887}"/>
          </ac:spMkLst>
        </pc:spChg>
        <pc:picChg chg="add mod modCrop">
          <ac:chgData name="Marcela Kovarova" userId="ea1c3751267f1bd7" providerId="LiveId" clId="{EA6866F0-0039-4AEC-B6F0-D2523848C41D}" dt="2022-09-05T16:38:04.167" v="268" actId="1076"/>
          <ac:picMkLst>
            <pc:docMk/>
            <pc:sldMk cId="3144738653" sldId="302"/>
            <ac:picMk id="5" creationId="{8D7FCD20-6E0E-9782-0FBE-90E02EE9B7FB}"/>
          </ac:picMkLst>
        </pc:picChg>
        <pc:picChg chg="add del mod">
          <ac:chgData name="Marcela Kovarova" userId="ea1c3751267f1bd7" providerId="LiveId" clId="{EA6866F0-0039-4AEC-B6F0-D2523848C41D}" dt="2022-09-05T16:30:02.686" v="98" actId="21"/>
          <ac:picMkLst>
            <pc:docMk/>
            <pc:sldMk cId="3144738653" sldId="302"/>
            <ac:picMk id="6" creationId="{374E2CDB-5349-5470-FBBF-A83FA069139F}"/>
          </ac:picMkLst>
        </pc:picChg>
        <pc:picChg chg="add mod">
          <ac:chgData name="Marcela Kovarova" userId="ea1c3751267f1bd7" providerId="LiveId" clId="{EA6866F0-0039-4AEC-B6F0-D2523848C41D}" dt="2022-09-05T16:41:09.174" v="282" actId="1076"/>
          <ac:picMkLst>
            <pc:docMk/>
            <pc:sldMk cId="3144738653" sldId="302"/>
            <ac:picMk id="7" creationId="{2062B3D8-8999-F4CA-AE47-95B1C08F1850}"/>
          </ac:picMkLst>
        </pc:picChg>
        <pc:picChg chg="add del mod">
          <ac:chgData name="Marcela Kovarova" userId="ea1c3751267f1bd7" providerId="LiveId" clId="{EA6866F0-0039-4AEC-B6F0-D2523848C41D}" dt="2022-09-05T16:29:34.250" v="92" actId="21"/>
          <ac:picMkLst>
            <pc:docMk/>
            <pc:sldMk cId="3144738653" sldId="302"/>
            <ac:picMk id="8" creationId="{30019F16-915F-EFB6-A087-1B46C45DDA81}"/>
          </ac:picMkLst>
        </pc:picChg>
        <pc:picChg chg="add mod">
          <ac:chgData name="Marcela Kovarova" userId="ea1c3751267f1bd7" providerId="LiveId" clId="{EA6866F0-0039-4AEC-B6F0-D2523848C41D}" dt="2022-09-05T16:38:02.499" v="267" actId="1076"/>
          <ac:picMkLst>
            <pc:docMk/>
            <pc:sldMk cId="3144738653" sldId="302"/>
            <ac:picMk id="15" creationId="{DE537A9D-220E-8FB1-60D7-A22345CDAD61}"/>
          </ac:picMkLst>
        </pc:picChg>
        <pc:picChg chg="add mod modCrop">
          <ac:chgData name="Marcela Kovarova" userId="ea1c3751267f1bd7" providerId="LiveId" clId="{EA6866F0-0039-4AEC-B6F0-D2523848C41D}" dt="2022-09-05T16:38:06.936" v="269" actId="1076"/>
          <ac:picMkLst>
            <pc:docMk/>
            <pc:sldMk cId="3144738653" sldId="302"/>
            <ac:picMk id="18" creationId="{7E1E3CEC-FA3C-9AEB-DCA5-687F6575C7FB}"/>
          </ac:picMkLst>
        </pc:picChg>
        <pc:picChg chg="add mod">
          <ac:chgData name="Marcela Kovarova" userId="ea1c3751267f1bd7" providerId="LiveId" clId="{EA6866F0-0039-4AEC-B6F0-D2523848C41D}" dt="2022-09-05T16:41:03.899" v="280" actId="1076"/>
          <ac:picMkLst>
            <pc:docMk/>
            <pc:sldMk cId="3144738653" sldId="302"/>
            <ac:picMk id="19" creationId="{6A51AC33-100A-3995-F508-73AAA85A8413}"/>
          </ac:picMkLst>
        </pc:picChg>
      </pc:sldChg>
    </pc:docChg>
  </pc:docChgLst>
  <pc:docChgLst>
    <pc:chgData name="Marcela Kovarova" userId="ea1c3751267f1bd7" providerId="LiveId" clId="{4130BD64-6C5C-4C71-ADFE-D94EBB7A1E43}"/>
    <pc:docChg chg="custSel modSld">
      <pc:chgData name="Marcela Kovarova" userId="ea1c3751267f1bd7" providerId="LiveId" clId="{4130BD64-6C5C-4C71-ADFE-D94EBB7A1E43}" dt="2020-09-12T10:01:47.482" v="191"/>
      <pc:docMkLst>
        <pc:docMk/>
      </pc:docMkLst>
      <pc:sldChg chg="modSp mod">
        <pc:chgData name="Marcela Kovarova" userId="ea1c3751267f1bd7" providerId="LiveId" clId="{4130BD64-6C5C-4C71-ADFE-D94EBB7A1E43}" dt="2020-09-12T09:46:52.331" v="152" actId="1076"/>
        <pc:sldMkLst>
          <pc:docMk/>
          <pc:sldMk cId="1877360860" sldId="269"/>
        </pc:sldMkLst>
        <pc:spChg chg="mod">
          <ac:chgData name="Marcela Kovarova" userId="ea1c3751267f1bd7" providerId="LiveId" clId="{4130BD64-6C5C-4C71-ADFE-D94EBB7A1E43}" dt="2020-09-12T08:59:28.759" v="3" actId="1076"/>
          <ac:spMkLst>
            <pc:docMk/>
            <pc:sldMk cId="1877360860" sldId="269"/>
            <ac:spMk id="5122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46:52.331" v="152" actId="1076"/>
          <ac:spMkLst>
            <pc:docMk/>
            <pc:sldMk cId="1877360860" sldId="269"/>
            <ac:spMk id="5123" creationId="{00000000-0000-0000-0000-000000000000}"/>
          </ac:spMkLst>
        </pc:spChg>
        <pc:picChg chg="mod">
          <ac:chgData name="Marcela Kovarova" userId="ea1c3751267f1bd7" providerId="LiveId" clId="{4130BD64-6C5C-4C71-ADFE-D94EBB7A1E43}" dt="2020-09-12T09:46:47.087" v="151" actId="1076"/>
          <ac:picMkLst>
            <pc:docMk/>
            <pc:sldMk cId="1877360860" sldId="269"/>
            <ac:picMk id="2" creationId="{00000000-0000-0000-0000-000000000000}"/>
          </ac:picMkLst>
        </pc:picChg>
      </pc:sldChg>
      <pc:sldChg chg="addSp delSp modSp mod">
        <pc:chgData name="Marcela Kovarova" userId="ea1c3751267f1bd7" providerId="LiveId" clId="{4130BD64-6C5C-4C71-ADFE-D94EBB7A1E43}" dt="2020-09-12T09:48:43.454" v="169" actId="947"/>
        <pc:sldMkLst>
          <pc:docMk/>
          <pc:sldMk cId="806562063" sldId="271"/>
        </pc:sldMkLst>
        <pc:spChg chg="mod">
          <ac:chgData name="Marcela Kovarova" userId="ea1c3751267f1bd7" providerId="LiveId" clId="{4130BD64-6C5C-4C71-ADFE-D94EBB7A1E43}" dt="2020-09-12T09:47:45.520" v="161" actId="121"/>
          <ac:spMkLst>
            <pc:docMk/>
            <pc:sldMk cId="806562063" sldId="271"/>
            <ac:spMk id="6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48:43.454" v="169" actId="947"/>
          <ac:spMkLst>
            <pc:docMk/>
            <pc:sldMk cId="806562063" sldId="271"/>
            <ac:spMk id="7171" creationId="{00000000-0000-0000-0000-000000000000}"/>
          </ac:spMkLst>
        </pc:spChg>
        <pc:picChg chg="mod">
          <ac:chgData name="Marcela Kovarova" userId="ea1c3751267f1bd7" providerId="LiveId" clId="{4130BD64-6C5C-4C71-ADFE-D94EBB7A1E43}" dt="2020-09-12T09:06:32.867" v="56" actId="1076"/>
          <ac:picMkLst>
            <pc:docMk/>
            <pc:sldMk cId="806562063" sldId="271"/>
            <ac:picMk id="2" creationId="{00000000-0000-0000-0000-000000000000}"/>
          </ac:picMkLst>
        </pc:picChg>
        <pc:picChg chg="add del mod">
          <ac:chgData name="Marcela Kovarova" userId="ea1c3751267f1bd7" providerId="LiveId" clId="{4130BD64-6C5C-4C71-ADFE-D94EBB7A1E43}" dt="2020-09-12T09:47:32.906" v="158" actId="478"/>
          <ac:picMkLst>
            <pc:docMk/>
            <pc:sldMk cId="806562063" sldId="271"/>
            <ac:picMk id="3" creationId="{DD43D637-FCB1-4A04-8A37-CA3132FC83E8}"/>
          </ac:picMkLst>
        </pc:picChg>
      </pc:sldChg>
      <pc:sldChg chg="modSp mod">
        <pc:chgData name="Marcela Kovarova" userId="ea1c3751267f1bd7" providerId="LiveId" clId="{4130BD64-6C5C-4C71-ADFE-D94EBB7A1E43}" dt="2020-09-12T09:47:26.202" v="157" actId="403"/>
        <pc:sldMkLst>
          <pc:docMk/>
          <pc:sldMk cId="4060377272" sldId="272"/>
        </pc:sldMkLst>
        <pc:spChg chg="mod">
          <ac:chgData name="Marcela Kovarova" userId="ea1c3751267f1bd7" providerId="LiveId" clId="{4130BD64-6C5C-4C71-ADFE-D94EBB7A1E43}" dt="2020-09-12T09:47:26.202" v="157" actId="403"/>
          <ac:spMkLst>
            <pc:docMk/>
            <pc:sldMk cId="4060377272" sldId="272"/>
            <ac:spMk id="8195" creationId="{00000000-0000-0000-0000-000000000000}"/>
          </ac:spMkLst>
        </pc:spChg>
        <pc:picChg chg="mod ord">
          <ac:chgData name="Marcela Kovarova" userId="ea1c3751267f1bd7" providerId="LiveId" clId="{4130BD64-6C5C-4C71-ADFE-D94EBB7A1E43}" dt="2020-09-12T09:00:41.207" v="34" actId="166"/>
          <ac:picMkLst>
            <pc:docMk/>
            <pc:sldMk cId="4060377272" sldId="272"/>
            <ac:picMk id="8196" creationId="{00000000-0000-0000-0000-000000000000}"/>
          </ac:picMkLst>
        </pc:picChg>
      </pc:sldChg>
      <pc:sldChg chg="modSp mod">
        <pc:chgData name="Marcela Kovarova" userId="ea1c3751267f1bd7" providerId="LiveId" clId="{4130BD64-6C5C-4C71-ADFE-D94EBB7A1E43}" dt="2020-09-12T09:49:12.838" v="176" actId="1076"/>
        <pc:sldMkLst>
          <pc:docMk/>
          <pc:sldMk cId="3201594060" sldId="273"/>
        </pc:sldMkLst>
        <pc:spChg chg="mod">
          <ac:chgData name="Marcela Kovarova" userId="ea1c3751267f1bd7" providerId="LiveId" clId="{4130BD64-6C5C-4C71-ADFE-D94EBB7A1E43}" dt="2020-09-12T09:49:12.838" v="176" actId="1076"/>
          <ac:spMkLst>
            <pc:docMk/>
            <pc:sldMk cId="3201594060" sldId="273"/>
            <ac:spMk id="8195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49:05.006" v="173" actId="1076"/>
          <ac:spMkLst>
            <pc:docMk/>
            <pc:sldMk cId="3201594060" sldId="273"/>
            <ac:spMk id="9218" creationId="{00000000-0000-0000-0000-000000000000}"/>
          </ac:spMkLst>
        </pc:spChg>
        <pc:picChg chg="mod">
          <ac:chgData name="Marcela Kovarova" userId="ea1c3751267f1bd7" providerId="LiveId" clId="{4130BD64-6C5C-4C71-ADFE-D94EBB7A1E43}" dt="2020-09-12T09:08:08.440" v="78" actId="1076"/>
          <ac:picMkLst>
            <pc:docMk/>
            <pc:sldMk cId="3201594060" sldId="273"/>
            <ac:picMk id="3" creationId="{00000000-0000-0000-0000-000000000000}"/>
          </ac:picMkLst>
        </pc:picChg>
      </pc:sldChg>
      <pc:sldChg chg="modSp mod">
        <pc:chgData name="Marcela Kovarova" userId="ea1c3751267f1bd7" providerId="LiveId" clId="{4130BD64-6C5C-4C71-ADFE-D94EBB7A1E43}" dt="2020-09-12T09:50:27.376" v="186" actId="14100"/>
        <pc:sldMkLst>
          <pc:docMk/>
          <pc:sldMk cId="2589422756" sldId="274"/>
        </pc:sldMkLst>
        <pc:spChg chg="mod">
          <ac:chgData name="Marcela Kovarova" userId="ea1c3751267f1bd7" providerId="LiveId" clId="{4130BD64-6C5C-4C71-ADFE-D94EBB7A1E43}" dt="2020-09-12T09:50:27.376" v="186" actId="14100"/>
          <ac:spMkLst>
            <pc:docMk/>
            <pc:sldMk cId="2589422756" sldId="274"/>
            <ac:spMk id="10242" creationId="{00000000-0000-0000-0000-000000000000}"/>
          </ac:spMkLst>
        </pc:spChg>
      </pc:sldChg>
      <pc:sldChg chg="addSp delSp modSp mod">
        <pc:chgData name="Marcela Kovarova" userId="ea1c3751267f1bd7" providerId="LiveId" clId="{4130BD64-6C5C-4C71-ADFE-D94EBB7A1E43}" dt="2020-09-12T09:50:37.202" v="188" actId="1076"/>
        <pc:sldMkLst>
          <pc:docMk/>
          <pc:sldMk cId="3545066501" sldId="275"/>
        </pc:sldMkLst>
        <pc:spChg chg="del mod">
          <ac:chgData name="Marcela Kovarova" userId="ea1c3751267f1bd7" providerId="LiveId" clId="{4130BD64-6C5C-4C71-ADFE-D94EBB7A1E43}" dt="2020-09-12T09:40:13.387" v="99" actId="478"/>
          <ac:spMkLst>
            <pc:docMk/>
            <pc:sldMk cId="3545066501" sldId="275"/>
            <ac:spMk id="2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39:58.892" v="97" actId="208"/>
          <ac:spMkLst>
            <pc:docMk/>
            <pc:sldMk cId="3545066501" sldId="275"/>
            <ac:spMk id="7" creationId="{00000000-0000-0000-0000-000000000000}"/>
          </ac:spMkLst>
        </pc:spChg>
        <pc:spChg chg="del mod">
          <ac:chgData name="Marcela Kovarova" userId="ea1c3751267f1bd7" providerId="LiveId" clId="{4130BD64-6C5C-4C71-ADFE-D94EBB7A1E43}" dt="2020-09-12T09:40:13.387" v="99" actId="478"/>
          <ac:spMkLst>
            <pc:docMk/>
            <pc:sldMk cId="3545066501" sldId="275"/>
            <ac:spMk id="8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41:21.950" v="108" actId="1076"/>
          <ac:spMkLst>
            <pc:docMk/>
            <pc:sldMk cId="3545066501" sldId="275"/>
            <ac:spMk id="11267" creationId="{00000000-0000-0000-0000-000000000000}"/>
          </ac:spMkLst>
        </pc:spChg>
        <pc:grpChg chg="del mod">
          <ac:chgData name="Marcela Kovarova" userId="ea1c3751267f1bd7" providerId="LiveId" clId="{4130BD64-6C5C-4C71-ADFE-D94EBB7A1E43}" dt="2020-09-12T09:40:13.387" v="99" actId="478"/>
          <ac:grpSpMkLst>
            <pc:docMk/>
            <pc:sldMk cId="3545066501" sldId="275"/>
            <ac:grpSpMk id="11268" creationId="{00000000-0000-0000-0000-000000000000}"/>
          </ac:grpSpMkLst>
        </pc:grpChg>
        <pc:picChg chg="add mod modCrop">
          <ac:chgData name="Marcela Kovarova" userId="ea1c3751267f1bd7" providerId="LiveId" clId="{4130BD64-6C5C-4C71-ADFE-D94EBB7A1E43}" dt="2020-09-12T09:50:37.202" v="188" actId="1076"/>
          <ac:picMkLst>
            <pc:docMk/>
            <pc:sldMk cId="3545066501" sldId="275"/>
            <ac:picMk id="4" creationId="{3562534A-6388-49B6-B273-469FD0458C75}"/>
          </ac:picMkLst>
        </pc:picChg>
        <pc:picChg chg="mod">
          <ac:chgData name="Marcela Kovarova" userId="ea1c3751267f1bd7" providerId="LiveId" clId="{4130BD64-6C5C-4C71-ADFE-D94EBB7A1E43}" dt="2020-09-12T09:39:42.814" v="92" actId="1076"/>
          <ac:picMkLst>
            <pc:docMk/>
            <pc:sldMk cId="3545066501" sldId="275"/>
            <ac:picMk id="11269" creationId="{00000000-0000-0000-0000-000000000000}"/>
          </ac:picMkLst>
        </pc:picChg>
      </pc:sldChg>
      <pc:sldChg chg="modSp mod">
        <pc:chgData name="Marcela Kovarova" userId="ea1c3751267f1bd7" providerId="LiveId" clId="{4130BD64-6C5C-4C71-ADFE-D94EBB7A1E43}" dt="2020-09-12T09:49:57.407" v="181" actId="947"/>
        <pc:sldMkLst>
          <pc:docMk/>
          <pc:sldMk cId="2909682041" sldId="276"/>
        </pc:sldMkLst>
        <pc:spChg chg="mod">
          <ac:chgData name="Marcela Kovarova" userId="ea1c3751267f1bd7" providerId="LiveId" clId="{4130BD64-6C5C-4C71-ADFE-D94EBB7A1E43}" dt="2020-09-12T09:38:52.894" v="87" actId="20577"/>
          <ac:spMkLst>
            <pc:docMk/>
            <pc:sldMk cId="2909682041" sldId="276"/>
            <ac:spMk id="9219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49:57.407" v="181" actId="947"/>
          <ac:spMkLst>
            <pc:docMk/>
            <pc:sldMk cId="2909682041" sldId="276"/>
            <ac:spMk id="12290" creationId="{00000000-0000-0000-0000-000000000000}"/>
          </ac:spMkLst>
        </pc:spChg>
      </pc:sldChg>
      <pc:sldChg chg="modSp mod">
        <pc:chgData name="Marcela Kovarova" userId="ea1c3751267f1bd7" providerId="LiveId" clId="{4130BD64-6C5C-4C71-ADFE-D94EBB7A1E43}" dt="2020-09-12T09:49:31.716" v="178" actId="404"/>
        <pc:sldMkLst>
          <pc:docMk/>
          <pc:sldMk cId="904388242" sldId="278"/>
        </pc:sldMkLst>
        <pc:spChg chg="mod">
          <ac:chgData name="Marcela Kovarova" userId="ea1c3751267f1bd7" providerId="LiveId" clId="{4130BD64-6C5C-4C71-ADFE-D94EBB7A1E43}" dt="2020-09-12T09:49:31.716" v="178" actId="404"/>
          <ac:spMkLst>
            <pc:docMk/>
            <pc:sldMk cId="904388242" sldId="278"/>
            <ac:spMk id="14338" creationId="{00000000-0000-0000-0000-000000000000}"/>
          </ac:spMkLst>
        </pc:spChg>
        <pc:spChg chg="mod">
          <ac:chgData name="Marcela Kovarova" userId="ea1c3751267f1bd7" providerId="LiveId" clId="{4130BD64-6C5C-4C71-ADFE-D94EBB7A1E43}" dt="2020-09-12T09:08:15.578" v="79" actId="20577"/>
          <ac:spMkLst>
            <pc:docMk/>
            <pc:sldMk cId="904388242" sldId="278"/>
            <ac:spMk id="14339" creationId="{00000000-0000-0000-0000-000000000000}"/>
          </ac:spMkLst>
        </pc:spChg>
      </pc:sldChg>
      <pc:sldChg chg="modSp mod">
        <pc:chgData name="Marcela Kovarova" userId="ea1c3751267f1bd7" providerId="LiveId" clId="{4130BD64-6C5C-4C71-ADFE-D94EBB7A1E43}" dt="2020-09-12T09:42:01.797" v="118" actId="403"/>
        <pc:sldMkLst>
          <pc:docMk/>
          <pc:sldMk cId="1311180927" sldId="280"/>
        </pc:sldMkLst>
        <pc:spChg chg="mod">
          <ac:chgData name="Marcela Kovarova" userId="ea1c3751267f1bd7" providerId="LiveId" clId="{4130BD64-6C5C-4C71-ADFE-D94EBB7A1E43}" dt="2020-09-12T09:42:01.797" v="118" actId="403"/>
          <ac:spMkLst>
            <pc:docMk/>
            <pc:sldMk cId="1311180927" sldId="280"/>
            <ac:spMk id="16387" creationId="{00000000-0000-0000-0000-000000000000}"/>
          </ac:spMkLst>
        </pc:spChg>
      </pc:sldChg>
      <pc:sldChg chg="modSp mod">
        <pc:chgData name="Marcela Kovarova" userId="ea1c3751267f1bd7" providerId="LiveId" clId="{4130BD64-6C5C-4C71-ADFE-D94EBB7A1E43}" dt="2020-09-12T09:42:27.330" v="122" actId="1076"/>
        <pc:sldMkLst>
          <pc:docMk/>
          <pc:sldMk cId="1402005358" sldId="281"/>
        </pc:sldMkLst>
        <pc:picChg chg="mod">
          <ac:chgData name="Marcela Kovarova" userId="ea1c3751267f1bd7" providerId="LiveId" clId="{4130BD64-6C5C-4C71-ADFE-D94EBB7A1E43}" dt="2020-09-12T09:42:16.826" v="120" actId="1076"/>
          <ac:picMkLst>
            <pc:docMk/>
            <pc:sldMk cId="1402005358" sldId="281"/>
            <ac:picMk id="6" creationId="{00000000-0000-0000-0000-000000000000}"/>
          </ac:picMkLst>
        </pc:picChg>
        <pc:picChg chg="mod">
          <ac:chgData name="Marcela Kovarova" userId="ea1c3751267f1bd7" providerId="LiveId" clId="{4130BD64-6C5C-4C71-ADFE-D94EBB7A1E43}" dt="2020-09-12T09:42:27.330" v="122" actId="1076"/>
          <ac:picMkLst>
            <pc:docMk/>
            <pc:sldMk cId="1402005358" sldId="281"/>
            <ac:picMk id="7" creationId="{00000000-0000-0000-0000-000000000000}"/>
          </ac:picMkLst>
        </pc:picChg>
      </pc:sldChg>
      <pc:sldChg chg="modSp mod">
        <pc:chgData name="Marcela Kovarova" userId="ea1c3751267f1bd7" providerId="LiveId" clId="{4130BD64-6C5C-4C71-ADFE-D94EBB7A1E43}" dt="2020-09-12T09:42:40.135" v="123" actId="1076"/>
        <pc:sldMkLst>
          <pc:docMk/>
          <pc:sldMk cId="3197465449" sldId="282"/>
        </pc:sldMkLst>
        <pc:picChg chg="mod">
          <ac:chgData name="Marcela Kovarova" userId="ea1c3751267f1bd7" providerId="LiveId" clId="{4130BD64-6C5C-4C71-ADFE-D94EBB7A1E43}" dt="2020-09-12T09:42:40.135" v="123" actId="1076"/>
          <ac:picMkLst>
            <pc:docMk/>
            <pc:sldMk cId="3197465449" sldId="282"/>
            <ac:picMk id="3" creationId="{00000000-0000-0000-0000-000000000000}"/>
          </ac:picMkLst>
        </pc:picChg>
      </pc:sldChg>
      <pc:sldChg chg="modSp mod">
        <pc:chgData name="Marcela Kovarova" userId="ea1c3751267f1bd7" providerId="LiveId" clId="{4130BD64-6C5C-4C71-ADFE-D94EBB7A1E43}" dt="2020-09-12T09:43:18.750" v="127" actId="27636"/>
        <pc:sldMkLst>
          <pc:docMk/>
          <pc:sldMk cId="3774751119" sldId="283"/>
        </pc:sldMkLst>
        <pc:spChg chg="mod">
          <ac:chgData name="Marcela Kovarova" userId="ea1c3751267f1bd7" providerId="LiveId" clId="{4130BD64-6C5C-4C71-ADFE-D94EBB7A1E43}" dt="2020-09-12T09:43:18.750" v="127" actId="27636"/>
          <ac:spMkLst>
            <pc:docMk/>
            <pc:sldMk cId="3774751119" sldId="283"/>
            <ac:spMk id="20483" creationId="{00000000-0000-0000-0000-000000000000}"/>
          </ac:spMkLst>
        </pc:spChg>
        <pc:picChg chg="mod">
          <ac:chgData name="Marcela Kovarova" userId="ea1c3751267f1bd7" providerId="LiveId" clId="{4130BD64-6C5C-4C71-ADFE-D94EBB7A1E43}" dt="2020-09-12T09:42:56.411" v="124" actId="1076"/>
          <ac:picMkLst>
            <pc:docMk/>
            <pc:sldMk cId="3774751119" sldId="283"/>
            <ac:picMk id="6" creationId="{00000000-0000-0000-0000-000000000000}"/>
          </ac:picMkLst>
        </pc:picChg>
      </pc:sldChg>
      <pc:sldChg chg="modSp mod">
        <pc:chgData name="Marcela Kovarova" userId="ea1c3751267f1bd7" providerId="LiveId" clId="{4130BD64-6C5C-4C71-ADFE-D94EBB7A1E43}" dt="2020-09-12T09:43:51.412" v="128" actId="1076"/>
        <pc:sldMkLst>
          <pc:docMk/>
          <pc:sldMk cId="1807499944" sldId="293"/>
        </pc:sldMkLst>
        <pc:picChg chg="mod">
          <ac:chgData name="Marcela Kovarova" userId="ea1c3751267f1bd7" providerId="LiveId" clId="{4130BD64-6C5C-4C71-ADFE-D94EBB7A1E43}" dt="2020-09-12T09:43:51.412" v="128" actId="1076"/>
          <ac:picMkLst>
            <pc:docMk/>
            <pc:sldMk cId="1807499944" sldId="293"/>
            <ac:picMk id="2" creationId="{00000000-0000-0000-0000-000000000000}"/>
          </ac:picMkLst>
        </pc:picChg>
      </pc:sldChg>
      <pc:sldChg chg="modSp">
        <pc:chgData name="Marcela Kovarova" userId="ea1c3751267f1bd7" providerId="LiveId" clId="{4130BD64-6C5C-4C71-ADFE-D94EBB7A1E43}" dt="2020-09-12T09:44:16.693" v="131" actId="2711"/>
        <pc:sldMkLst>
          <pc:docMk/>
          <pc:sldMk cId="569408614" sldId="294"/>
        </pc:sldMkLst>
        <pc:spChg chg="mod">
          <ac:chgData name="Marcela Kovarova" userId="ea1c3751267f1bd7" providerId="LiveId" clId="{4130BD64-6C5C-4C71-ADFE-D94EBB7A1E43}" dt="2020-09-12T09:44:16.693" v="131" actId="2711"/>
          <ac:spMkLst>
            <pc:docMk/>
            <pc:sldMk cId="569408614" sldId="294"/>
            <ac:spMk id="7" creationId="{00000000-0000-0000-0000-000000000000}"/>
          </ac:spMkLst>
        </pc:spChg>
      </pc:sldChg>
      <pc:sldChg chg="modSp mod modAnim modNotesTx">
        <pc:chgData name="Marcela Kovarova" userId="ea1c3751267f1bd7" providerId="LiveId" clId="{4130BD64-6C5C-4C71-ADFE-D94EBB7A1E43}" dt="2020-09-12T10:01:47.482" v="191"/>
        <pc:sldMkLst>
          <pc:docMk/>
          <pc:sldMk cId="1665749110" sldId="300"/>
        </pc:sldMkLst>
        <pc:spChg chg="mod">
          <ac:chgData name="Marcela Kovarova" userId="ea1c3751267f1bd7" providerId="LiveId" clId="{4130BD64-6C5C-4C71-ADFE-D94EBB7A1E43}" dt="2020-09-12T09:45:36.776" v="142" actId="313"/>
          <ac:spMkLst>
            <pc:docMk/>
            <pc:sldMk cId="1665749110" sldId="30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DD466B-4BB0-485C-B2A0-589063F2CA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6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Zkouška A1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Movers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 (dříve známá jako YLE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Movers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 nebo Cambridge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English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Movers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) je druhá ze tří cambridgeských zkoušek z angličtiny pro děti. Je vhodná pro žáky 5. třídy základní školy.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V této zkoušce je vyžadováno používání jednoduchých vět, vyjadřování názorů (souhlas/nesouhlas) a kladení otázek.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Děti ve zkoušce popisují předměty a činnosti a mají za úkol vymyslet příběh na základě obrázků.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Úroveň A1 je očekávaná výstupní úroveň angličtiny z 5. třídy, tedy z 1. stupně ZŠ.</a:t>
            </a:r>
          </a:p>
          <a:p>
            <a:endParaRPr lang="cs-CZ" b="1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cs-CZ" b="0" i="0" dirty="0">
                <a:solidFill>
                  <a:srgbClr val="898989"/>
                </a:solidFill>
                <a:effectLst/>
                <a:latin typeface="+mn-lt"/>
              </a:rPr>
              <a:t>YLE </a:t>
            </a:r>
            <a:r>
              <a:rPr lang="cs-CZ" b="0" i="0" dirty="0" err="1">
                <a:solidFill>
                  <a:srgbClr val="898989"/>
                </a:solidFill>
                <a:effectLst/>
                <a:latin typeface="+mn-lt"/>
              </a:rPr>
              <a:t>movers</a:t>
            </a:r>
            <a:r>
              <a:rPr lang="cs-CZ" b="0" i="0" dirty="0">
                <a:solidFill>
                  <a:srgbClr val="898989"/>
                </a:solidFill>
                <a:effectLst/>
                <a:latin typeface="+mn-lt"/>
              </a:rPr>
              <a:t> jsou další z řad zkoušek pro ty mladší z nás. Čím dříve se dítě s cizím jazykem seznámí, tím lépe mu půjde jeho studium ve škole. YLE </a:t>
            </a:r>
            <a:r>
              <a:rPr lang="cs-CZ" b="0" i="0" dirty="0" err="1">
                <a:solidFill>
                  <a:srgbClr val="898989"/>
                </a:solidFill>
                <a:effectLst/>
                <a:latin typeface="+mn-lt"/>
              </a:rPr>
              <a:t>movers</a:t>
            </a:r>
            <a:r>
              <a:rPr lang="cs-CZ" b="0" i="0" dirty="0">
                <a:solidFill>
                  <a:srgbClr val="898989"/>
                </a:solidFill>
                <a:effectLst/>
                <a:latin typeface="+mn-lt"/>
              </a:rPr>
              <a:t> jsou sestaveny tak, aby výuka angličtiny byla pro děti zábavná a zároveň se i mnohé naučili. Odpovídá úrovni A1 a po jeho následná zkouška se skládá ze tří klasických okruhů, jimiž jsou čtení a psaní, poslech a mluvení. </a:t>
            </a:r>
          </a:p>
          <a:p>
            <a:endParaRPr lang="cs-CZ" b="0" i="0" dirty="0">
              <a:solidFill>
                <a:srgbClr val="898989"/>
              </a:solidFill>
              <a:effectLst/>
              <a:latin typeface="+mn-lt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Dětské zkoušky YLE (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Young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Learner's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n-lt"/>
              </a:rPr>
              <a:t>Exams</a:t>
            </a:r>
            <a:r>
              <a:rPr lang="cs-CZ" b="0" i="0" dirty="0">
                <a:solidFill>
                  <a:srgbClr val="000000"/>
                </a:solidFill>
                <a:effectLst/>
                <a:latin typeface="+mn-lt"/>
              </a:rPr>
              <a:t>) jsou určeny dětem mezi 7 - 12 lety, které mají angličtinu jako druhý jazyk. Prověřují všechny 4 jazykové dovednosti, tj. čtení, psaní, poslech a mluvený projev. Cílem zkoušky je povzbudit děti k dalšímu učení,  probudit v nich radost ze studia cizího jazyka, dosažených výsledků a motivovat je k další práci. Každý žák je za svou snahu oceněn, nejsou zde žádná hodnocení prospěl/neprospěl.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+mn-lt"/>
            </a:endParaRPr>
          </a:p>
          <a:p>
            <a:pPr eaLnBrk="1" hangingPunct="1"/>
            <a:r>
              <a:rPr lang="cs-CZ" altLang="cs-CZ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 děti od 7-12 let</a:t>
            </a:r>
          </a:p>
          <a:p>
            <a:pPr eaLnBrk="1" hangingPunct="1"/>
            <a:r>
              <a:rPr lang="cs-CZ" altLang="cs-CZ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Povzbuzují a kladně motivují žáky</a:t>
            </a:r>
          </a:p>
          <a:p>
            <a:pPr eaLnBrk="1" hangingPunct="1"/>
            <a:r>
              <a:rPr lang="cs-CZ" altLang="cs-CZ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Korespondují se standardy Evropského referenčního rámce pro jazyky 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466B-4BB0-485C-B2A0-589063F2CA4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8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altLang="cs-CZ" sz="12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v rámci výuky</a:t>
            </a:r>
          </a:p>
          <a:p>
            <a:pPr eaLnBrk="1" hangingPunct="1">
              <a:lnSpc>
                <a:spcPct val="200000"/>
              </a:lnSpc>
            </a:pPr>
            <a:r>
              <a:rPr lang="cs-CZ" altLang="cs-CZ" sz="12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1x týdně přípravná hodina  - začali jsme v týdnu </a:t>
            </a:r>
            <a:r>
              <a:rPr lang="cs-CZ" altLang="cs-CZ" sz="1200" b="1" u="heavy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od 12. 09. 2022 (od 7,10 – 8,00)</a:t>
            </a:r>
          </a:p>
          <a:p>
            <a:pPr eaLnBrk="1" hangingPunct="1">
              <a:lnSpc>
                <a:spcPct val="200000"/>
              </a:lnSpc>
            </a:pPr>
            <a:r>
              <a:rPr lang="cs-CZ" altLang="cs-CZ" sz="120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podpůrné materiály vytvořené pro Cambridgeské zkoušky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466B-4BB0-485C-B2A0-589063F2CA4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89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Nunito"/>
              </a:rPr>
              <a:t>Více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produktu</a:t>
            </a:r>
            <a:endParaRPr lang="en-US" dirty="0">
              <a:solidFill>
                <a:srgbClr val="000000"/>
              </a:solidFill>
              <a:latin typeface="Nunito"/>
            </a:endParaRPr>
          </a:p>
          <a:p>
            <a:r>
              <a:rPr lang="en-US" dirty="0">
                <a:solidFill>
                  <a:srgbClr val="000000"/>
                </a:solidFill>
                <a:latin typeface="Nunito"/>
              </a:rPr>
              <a:t>3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kompletní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testy pro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přípravu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na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zkoušku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A1 Movers , online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přístup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k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výsledkům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testů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audiu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dalším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doplňkům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které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Vám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umožní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dokonalou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přípravu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na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zkoušky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Nunito"/>
              </a:rPr>
              <a:t>This collection of examination papers for A1 Movers provides ideal exam practice. It contains three full-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colour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exam papers featuring engaging activities and attractive illustrations to motivate young learners. These papers offer an excellent opportunity for parents and teachers alike to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familiarise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 themselves with the format of the exam and help guide learners.</a:t>
            </a:r>
            <a:br>
              <a:rPr lang="en-US" dirty="0">
                <a:solidFill>
                  <a:srgbClr val="000000"/>
                </a:solidFill>
                <a:latin typeface="Nunito"/>
              </a:rPr>
            </a:br>
            <a:r>
              <a:rPr lang="en-US" dirty="0">
                <a:solidFill>
                  <a:srgbClr val="000000"/>
                </a:solidFill>
                <a:latin typeface="Nunito"/>
              </a:rPr>
              <a:t/>
            </a:r>
            <a:br>
              <a:rPr lang="en-US" dirty="0">
                <a:solidFill>
                  <a:srgbClr val="000000"/>
                </a:solidFill>
                <a:latin typeface="Nunito"/>
              </a:rPr>
            </a:br>
            <a:r>
              <a:rPr lang="en-US" dirty="0">
                <a:solidFill>
                  <a:srgbClr val="000000"/>
                </a:solidFill>
                <a:latin typeface="Nunito"/>
              </a:rPr>
              <a:t>Audio for the Listening tests is available via QR codes in the book or as a full download. The digital Resource Bank on Cambridge One contains Answer keys, </a:t>
            </a:r>
            <a:r>
              <a:rPr lang="en-US" dirty="0" err="1">
                <a:solidFill>
                  <a:srgbClr val="000000"/>
                </a:solidFill>
                <a:latin typeface="Nunito"/>
              </a:rPr>
              <a:t>audioscripts</a:t>
            </a:r>
            <a:r>
              <a:rPr lang="en-US" dirty="0">
                <a:solidFill>
                  <a:srgbClr val="000000"/>
                </a:solidFill>
                <a:latin typeface="Nunito"/>
              </a:rPr>
              <a:t>, Speaking frames, Speaking visuals, Vocabulary lists, Resource and video links, and a guide to each part of the exam</a:t>
            </a:r>
            <a:endParaRPr lang="en-US" b="0" i="0" dirty="0">
              <a:solidFill>
                <a:srgbClr val="000000"/>
              </a:solidFill>
              <a:effectLst/>
              <a:latin typeface="Nunito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466B-4BB0-485C-B2A0-589063F2CA4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48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Každý žák bude za svou snahu odměněn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Certifikát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Slavnostní předání certifikátů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Přesný termín bude včas zveřejněn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Jídelna ZŠ O. Březiny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altLang="cs-CZ" sz="24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Účast žáků, rodičů, vyučujících AJ, zkoušejícího lektora a vedení školy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466B-4BB0-485C-B2A0-589063F2CA4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561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Za každou ze 3 částí může žák získat až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jablíček</a:t>
            </a:r>
          </a:p>
          <a:p>
            <a:pPr marL="0" indent="0">
              <a:buNone/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</a:p>
          <a:p>
            <a:pPr lvl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Poslech obsahuje 25 otázek </a:t>
            </a:r>
          </a:p>
          <a:p>
            <a:pPr marL="892175" lvl="2" indent="-171450">
              <a:buSzPct val="50000"/>
              <a:buFont typeface="Calibri" panose="020F0502020204030204" pitchFamily="34" charset="0"/>
              <a:buChar char="…"/>
            </a:pP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1 jablíčko: 1-5 správných odpovědí</a:t>
            </a:r>
          </a:p>
          <a:p>
            <a:pPr marL="892175" lvl="2" indent="-171450">
              <a:buSzPct val="50000"/>
              <a:buFont typeface="Calibri" panose="020F0502020204030204" pitchFamily="34" charset="0"/>
              <a:buChar char="…"/>
            </a:pP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2 jablíčka: 6-10 správných odpovědí </a:t>
            </a:r>
          </a:p>
          <a:p>
            <a:pPr marL="892175" lvl="2" indent="-171450">
              <a:buSzPct val="50000"/>
              <a:buFont typeface="Calibri" panose="020F0502020204030204" pitchFamily="34" charset="0"/>
              <a:buChar char="…"/>
            </a:pP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3 jablíčka: 11-15 správných odpovědí </a:t>
            </a:r>
          </a:p>
          <a:p>
            <a:pPr marL="892175" lvl="2" indent="-171450">
              <a:buSzPct val="50000"/>
              <a:buFont typeface="Calibri" panose="020F0502020204030204" pitchFamily="34" charset="0"/>
              <a:buChar char="…"/>
            </a:pP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4 jablíčka: 16-20 správných odpovědí </a:t>
            </a:r>
          </a:p>
          <a:p>
            <a:pPr marL="892175" lvl="2" indent="-171450">
              <a:buSzPct val="50000"/>
              <a:buFont typeface="Calibri" panose="020F0502020204030204" pitchFamily="34" charset="0"/>
              <a:buChar char="…"/>
            </a:pP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5 jablíček: 21-25 správných odpovědí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D466B-4BB0-485C-B2A0-589063F2CA4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453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759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4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35EB2-5578-4DC5-90AF-E0F380C444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6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7230F-ADFD-4060-8969-80095AF655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00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412-62F7-4E21-933E-386D7ED57C5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5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4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1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5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51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28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8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3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95DB71-B9F3-4291-96C0-1A27585A290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FE0F175-234E-41A2-B82F-60A02EAC1E13}"/>
              </a:ext>
            </a:extLst>
          </p:cNvPr>
          <p:cNvSpPr/>
          <p:nvPr userDrawn="1"/>
        </p:nvSpPr>
        <p:spPr>
          <a:xfrm>
            <a:off x="0" y="0"/>
            <a:ext cx="1801813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E9A1424-E632-44A4-8835-59F0E1F24023}"/>
              </a:ext>
            </a:extLst>
          </p:cNvPr>
          <p:cNvSpPr/>
          <p:nvPr userDrawn="1"/>
        </p:nvSpPr>
        <p:spPr>
          <a:xfrm>
            <a:off x="7342188" y="0"/>
            <a:ext cx="1801812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DE2525C-E5AA-4B71-AF16-C14DA9926231}"/>
              </a:ext>
            </a:extLst>
          </p:cNvPr>
          <p:cNvSpPr/>
          <p:nvPr userDrawn="1"/>
        </p:nvSpPr>
        <p:spPr>
          <a:xfrm>
            <a:off x="3630613" y="5322888"/>
            <a:ext cx="1792287" cy="16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F5F0A3-8BD1-4E2E-9B21-1585CBBA8BA9}"/>
              </a:ext>
            </a:extLst>
          </p:cNvPr>
          <p:cNvSpPr/>
          <p:nvPr userDrawn="1"/>
        </p:nvSpPr>
        <p:spPr>
          <a:xfrm>
            <a:off x="0" y="1600200"/>
            <a:ext cx="1801813" cy="1858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6853F3EB-8333-46EE-972A-EBA22D080F66}"/>
              </a:ext>
            </a:extLst>
          </p:cNvPr>
          <p:cNvSpPr/>
          <p:nvPr userDrawn="1"/>
        </p:nvSpPr>
        <p:spPr>
          <a:xfrm>
            <a:off x="7342188" y="5311775"/>
            <a:ext cx="1801812" cy="16113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5DC1A9-4CCE-4CA5-8C42-37AAAF06D770}"/>
              </a:ext>
            </a:extLst>
          </p:cNvPr>
          <p:cNvSpPr/>
          <p:nvPr userDrawn="1"/>
        </p:nvSpPr>
        <p:spPr>
          <a:xfrm>
            <a:off x="5538788" y="0"/>
            <a:ext cx="1803400" cy="1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63819AF-699A-4B95-BA29-75961513E7CF}"/>
              </a:ext>
            </a:extLst>
          </p:cNvPr>
          <p:cNvSpPr/>
          <p:nvPr userDrawn="1"/>
        </p:nvSpPr>
        <p:spPr>
          <a:xfrm>
            <a:off x="3605213" y="-6350"/>
            <a:ext cx="1933575" cy="16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C8B42472-62B3-4D11-8077-E664AEB5B934}"/>
              </a:ext>
            </a:extLst>
          </p:cNvPr>
          <p:cNvSpPr/>
          <p:nvPr userDrawn="1"/>
        </p:nvSpPr>
        <p:spPr>
          <a:xfrm>
            <a:off x="-6350" y="5311775"/>
            <a:ext cx="1801813" cy="16113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BCD04C8-D021-4A58-BD57-0164E80D7813}"/>
              </a:ext>
            </a:extLst>
          </p:cNvPr>
          <p:cNvSpPr/>
          <p:nvPr userDrawn="1"/>
        </p:nvSpPr>
        <p:spPr>
          <a:xfrm>
            <a:off x="0" y="3459163"/>
            <a:ext cx="1801813" cy="1852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14F3279-9815-4CEB-8F48-1A6DE1323872}"/>
              </a:ext>
            </a:extLst>
          </p:cNvPr>
          <p:cNvSpPr/>
          <p:nvPr userDrawn="1"/>
        </p:nvSpPr>
        <p:spPr>
          <a:xfrm>
            <a:off x="5430838" y="5311775"/>
            <a:ext cx="1905000" cy="1604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C6FADC91-FA72-4032-BBA4-E4F8E0427214}"/>
              </a:ext>
            </a:extLst>
          </p:cNvPr>
          <p:cNvSpPr/>
          <p:nvPr userDrawn="1"/>
        </p:nvSpPr>
        <p:spPr>
          <a:xfrm>
            <a:off x="7342188" y="1606550"/>
            <a:ext cx="1801812" cy="18526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9E164651-FDBA-4659-8734-95F464E94578}"/>
              </a:ext>
            </a:extLst>
          </p:cNvPr>
          <p:cNvSpPr/>
          <p:nvPr userDrawn="1"/>
        </p:nvSpPr>
        <p:spPr>
          <a:xfrm>
            <a:off x="7342188" y="3444875"/>
            <a:ext cx="1808162" cy="18827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9F332A09-C174-4FAB-BDF1-7B0D39CAB691}"/>
              </a:ext>
            </a:extLst>
          </p:cNvPr>
          <p:cNvSpPr/>
          <p:nvPr userDrawn="1"/>
        </p:nvSpPr>
        <p:spPr>
          <a:xfrm>
            <a:off x="1776413" y="4763"/>
            <a:ext cx="1854200" cy="15843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95904900-C3A9-44C1-8719-0BC639A0F61A}"/>
              </a:ext>
            </a:extLst>
          </p:cNvPr>
          <p:cNvSpPr/>
          <p:nvPr userDrawn="1"/>
        </p:nvSpPr>
        <p:spPr>
          <a:xfrm>
            <a:off x="1776413" y="5322888"/>
            <a:ext cx="1885950" cy="15843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07CC958-A08D-47D4-B0AB-E388E77D0AB7}"/>
              </a:ext>
            </a:extLst>
          </p:cNvPr>
          <p:cNvSpPr/>
          <p:nvPr userDrawn="1"/>
        </p:nvSpPr>
        <p:spPr>
          <a:xfrm>
            <a:off x="344488" y="357188"/>
            <a:ext cx="8442325" cy="620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cambridgeenglish.org/test-your-english/young-learners/" TargetMode="External"/><Relationship Id="rId7" Type="http://schemas.openxmlformats.org/officeDocument/2006/relationships/hyperlink" Target="https://www.cambridgeenglish.org/Images/351850-a1-movers-word-list-2018.pdf" TargetMode="External"/><Relationship Id="rId2" Type="http://schemas.openxmlformats.org/officeDocument/2006/relationships/hyperlink" Target="https://www.cambridgeenglish.org/learning-english/parents-and-children/information-for-par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bridgeenglish.org/gr/images/425849-movers-flash-cards.pdf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www.englishaula.com/en/mobile/exam-prep-cat/6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esleschool.com/a1-movers-exercises-cambridge-yle/" TargetMode="Externa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bestflashcard.com/learning-english-vocabulary/topic/cambridge-yle-a1-movers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esleschool.com/young-learners-level-tes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n2yOPKBlmM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s://wordwall.net/en-it/community/movers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english-room.com/practice-tests-for-cefr/a1-mover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RmXe3UZQOKPnSM&amp;tbnid=5NaRIKlMTnSTzM:&amp;ved=0CAUQjRw&amp;url=http://www.oup.cz/kurzy/pripravne-kurzy/cambridge-young-learner-s-english-tests-movers-student-s-pack-new-edition-0194577198.html&amp;ei=AzHUUtaQOY-c0wWQ2oCoBA&amp;bvm=bv.59026428,d.bGE&amp;psig=AFQjCNEexWjrBV-V239xEc9dmcN1O9gscw&amp;ust=1389724288774399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919" b="3421"/>
          <a:stretch/>
        </p:blipFill>
        <p:spPr>
          <a:xfrm>
            <a:off x="354842" y="3859571"/>
            <a:ext cx="4039738" cy="2676555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5232" y="1"/>
            <a:ext cx="7352270" cy="4831492"/>
          </a:xfrm>
        </p:spPr>
        <p:txBody>
          <a:bodyPr anchor="ctr"/>
          <a:lstStyle/>
          <a:p>
            <a:pPr eaLnBrk="1" hangingPunct="1"/>
            <a:r>
              <a:rPr lang="cs-CZ" alt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Jazykové zkoušky </a:t>
            </a:r>
            <a:br>
              <a:rPr lang="cs-CZ" alt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5. ročník</a:t>
            </a:r>
            <a:br>
              <a:rPr lang="cs-CZ" alt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</a:t>
            </a:r>
            <a:r>
              <a:rPr lang="cs-CZ" altLang="cs-CZ" b="1" dirty="0"/>
              <a:t> 		</a:t>
            </a:r>
            <a:r>
              <a:rPr lang="cs-CZ" altLang="cs-CZ" sz="3600" b="1" i="1" dirty="0"/>
              <a:t>(</a:t>
            </a:r>
            <a:r>
              <a:rPr lang="cs-CZ" altLang="cs-CZ" sz="3600" b="1" i="1" dirty="0">
                <a:solidFill>
                  <a:srgbClr val="FF0000"/>
                </a:solidFill>
              </a:rPr>
              <a:t>SERRJ</a:t>
            </a:r>
            <a:r>
              <a:rPr lang="cs-CZ" altLang="cs-CZ" sz="3600" b="1" i="1" dirty="0"/>
              <a:t>)</a:t>
            </a:r>
            <a:endParaRPr lang="cs-CZ" altLang="cs-CZ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2" name="Picture 8" descr="http://www.clker.com/cliparts/k/W/Z/5/C/q/equals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18" y="2912548"/>
            <a:ext cx="600626" cy="4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clker.com/cliparts/k/W/Z/5/C/q/equals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72" y="2921983"/>
            <a:ext cx="600626" cy="4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22" y="536617"/>
            <a:ext cx="880719" cy="1240196"/>
          </a:xfrm>
          <a:prstGeom prst="rect">
            <a:avLst/>
          </a:prstGeom>
        </p:spPr>
      </p:pic>
      <p:pic>
        <p:nvPicPr>
          <p:cNvPr id="1026" name="Picture 2" descr="Výsledek obrázku pro CEF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298">
            <a:off x="5359914" y="4605678"/>
            <a:ext cx="2764906" cy="16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6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693" y="383395"/>
            <a:ext cx="8360228" cy="6402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u="heavy" dirty="0"/>
              <a:t>INFORMATION FOR PARENTS</a:t>
            </a:r>
            <a:endParaRPr lang="cs-CZ" sz="1800" b="1" u="heavy" dirty="0">
              <a:hlinkClick r:id="rId2"/>
            </a:endParaRPr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https://www.cambridgeenglish.org/learning-english/parents-and-children/information-for-parents/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u="heavy" dirty="0" smtClean="0"/>
              <a:t>TEST </a:t>
            </a:r>
            <a:r>
              <a:rPr lang="cs-CZ" sz="1600" b="1" u="heavy" dirty="0"/>
              <a:t>YOUR ENGLISH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https://www.cambridgeenglish.org/test-your-english/young-learners/</a:t>
            </a:r>
            <a:endParaRPr lang="cs-CZ" sz="1600" dirty="0"/>
          </a:p>
          <a:p>
            <a:pPr marL="0" indent="0">
              <a:buNone/>
            </a:pPr>
            <a:r>
              <a:rPr lang="cs-CZ" sz="1600" b="1" u="heavy" dirty="0"/>
              <a:t>ONLINE PRACTICE</a:t>
            </a:r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https://www.esleschool.com/a1-movers-exercises-cambridge-yle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/>
              <a:t> </a:t>
            </a:r>
            <a:endParaRPr lang="cs-CZ" sz="1600" dirty="0" smtClean="0"/>
          </a:p>
          <a:p>
            <a:pPr marL="0" indent="0">
              <a:buNone/>
            </a:pPr>
            <a:r>
              <a:rPr lang="cs-CZ" sz="1200" i="1" dirty="0" smtClean="0"/>
              <a:t>(READING </a:t>
            </a:r>
            <a:r>
              <a:rPr lang="cs-CZ" sz="1200" i="1" dirty="0"/>
              <a:t>/ LISTENING / SPEAKING / WORD PUZZLES</a:t>
            </a:r>
            <a:r>
              <a:rPr lang="cs-CZ" sz="1200" i="1" dirty="0" smtClean="0"/>
              <a:t>…)</a:t>
            </a:r>
            <a:endParaRPr lang="cs-CZ" sz="1200" i="1" dirty="0"/>
          </a:p>
          <a:p>
            <a:pPr marL="0" indent="0">
              <a:buNone/>
            </a:pPr>
            <a:r>
              <a:rPr lang="cs-CZ" sz="1600" dirty="0">
                <a:hlinkClick r:id="rId5"/>
              </a:rPr>
              <a:t>https://www.englishaula.com/en/mobile/exam-prep-cat/6/</a:t>
            </a:r>
            <a:endParaRPr lang="cs-CZ" sz="1600" dirty="0"/>
          </a:p>
          <a:p>
            <a:pPr marL="0" indent="0">
              <a:buNone/>
            </a:pPr>
            <a:r>
              <a:rPr lang="cs-CZ" sz="1600" b="1" u="heavy" dirty="0" smtClean="0"/>
              <a:t>FLASHCARDS</a:t>
            </a:r>
          </a:p>
          <a:p>
            <a:pPr marL="0" indent="0">
              <a:buNone/>
            </a:pPr>
            <a:r>
              <a:rPr lang="cs-CZ" sz="1600" u="heavy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https</a:t>
            </a:r>
            <a:r>
              <a:rPr lang="cs-CZ" sz="1600" u="heavy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://</a:t>
            </a:r>
            <a:r>
              <a:rPr lang="cs-CZ" sz="1600" u="heavy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www.cambridgeenglish.org/gr/images/425849-movers-flash-cards.pdf</a:t>
            </a:r>
            <a:endParaRPr lang="cs-CZ" sz="1600" u="heavy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hlinkClick r:id="rId7"/>
              </a:rPr>
              <a:t>https://</a:t>
            </a:r>
            <a:r>
              <a:rPr lang="cs-CZ" sz="1600" dirty="0" smtClean="0">
                <a:hlinkClick r:id="rId7"/>
              </a:rPr>
              <a:t>www.cambridgeenglish.org/Images/351850-a1-movers-word-list-2018.pdf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618" y="1376881"/>
            <a:ext cx="2247901" cy="1621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519" y="1469532"/>
            <a:ext cx="1365622" cy="3475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7460" y="1951426"/>
            <a:ext cx="2359868" cy="132655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8370" y="4124562"/>
            <a:ext cx="2338958" cy="7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4AE278B-3779-9795-E3EA-F70F854C7524}"/>
              </a:ext>
            </a:extLst>
          </p:cNvPr>
          <p:cNvSpPr txBox="1"/>
          <p:nvPr/>
        </p:nvSpPr>
        <p:spPr>
          <a:xfrm>
            <a:off x="754703" y="557972"/>
            <a:ext cx="46447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https://www.esleschool.com/young-learners-level-test/</a:t>
            </a:r>
            <a:r>
              <a:rPr lang="cs-CZ" dirty="0"/>
              <a:t> </a:t>
            </a:r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https://bestflashcard.com/learning-english-vocabulary/topic/cambridge-yle-a1-movers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7FCD20-6E0E-9782-0FBE-90E02EE9B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3" t="13215" r="38404" b="7352"/>
          <a:stretch/>
        </p:blipFill>
        <p:spPr>
          <a:xfrm>
            <a:off x="5521122" y="1014900"/>
            <a:ext cx="2019170" cy="24796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62B3D8-8999-F4CA-AE47-95B1C08F1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136" y="5073042"/>
            <a:ext cx="2475864" cy="182783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5E29334-35D8-0340-936D-F98CE32FC1D8}"/>
              </a:ext>
            </a:extLst>
          </p:cNvPr>
          <p:cNvSpPr txBox="1"/>
          <p:nvPr/>
        </p:nvSpPr>
        <p:spPr>
          <a:xfrm>
            <a:off x="773002" y="4243992"/>
            <a:ext cx="544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https://www.youtube.com/watch?v=Nn2yOPKBlmM</a:t>
            </a:r>
            <a:r>
              <a:rPr lang="cs-CZ" dirty="0"/>
              <a:t>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E537A9D-220E-8FB1-60D7-A22345CDA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315" y="1164361"/>
            <a:ext cx="1030776" cy="103077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9CEC0E7-6992-EA40-7716-987AEF90C887}"/>
              </a:ext>
            </a:extLst>
          </p:cNvPr>
          <p:cNvSpPr txBox="1"/>
          <p:nvPr/>
        </p:nvSpPr>
        <p:spPr>
          <a:xfrm>
            <a:off x="388978" y="515869"/>
            <a:ext cx="12001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  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A51AC33-100A-3995-F508-73AAA85A8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535" y="4042074"/>
            <a:ext cx="870343" cy="82749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18785" y="5380752"/>
            <a:ext cx="7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9"/>
              </a:rPr>
              <a:t>https://www.english-room.com/practice-tests-for-cefr/a1-movers</a:t>
            </a:r>
            <a:r>
              <a:rPr lang="cs-CZ" dirty="0" smtClean="0">
                <a:hlinkClick r:id="rId9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4703" y="5992278"/>
            <a:ext cx="464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wordwall.net/en-it/community/movers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7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Question Mark A Notice Duplicate Royalty-Free Stock Illustration  Image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1" y="851430"/>
            <a:ext cx="8348416" cy="55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2284" y="3805084"/>
            <a:ext cx="8259096" cy="1062801"/>
          </a:xfrm>
        </p:spPr>
        <p:txBody>
          <a:bodyPr/>
          <a:lstStyle/>
          <a:p>
            <a:pPr algn="r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pozornost!</a:t>
            </a:r>
          </a:p>
        </p:txBody>
      </p:sp>
      <p:sp>
        <p:nvSpPr>
          <p:cNvPr id="29699" name="Zástupný symbol pro text 5"/>
          <p:cNvSpPr>
            <a:spLocks noGrp="1"/>
          </p:cNvSpPr>
          <p:nvPr>
            <p:ph type="body" idx="1"/>
          </p:nvPr>
        </p:nvSpPr>
        <p:spPr>
          <a:xfrm>
            <a:off x="627797" y="5099602"/>
            <a:ext cx="7603657" cy="1500187"/>
          </a:xfrm>
        </p:spPr>
        <p:txBody>
          <a:bodyPr/>
          <a:lstStyle/>
          <a:p>
            <a:endParaRPr lang="cs-CZ" altLang="cs-CZ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042" y="423925"/>
            <a:ext cx="2922336" cy="37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BC97BC33-712A-42ED-A90D-354ACB5C7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61" y="1659165"/>
            <a:ext cx="2624328" cy="163573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47398" y="876910"/>
            <a:ext cx="7977295" cy="3439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„</a:t>
            </a:r>
            <a:r>
              <a:rPr lang="en-US" sz="2000" b="1" kern="1200" dirty="0">
                <a:solidFill>
                  <a:schemeClr val="tx1"/>
                </a:solidFill>
                <a:ea typeface="+mj-ea"/>
                <a:cs typeface="+mj-cs"/>
              </a:rPr>
              <a:t>LEARNING ENGLISH IS MORE THAN JUST EXAMS AND GRADES…</a:t>
            </a:r>
            <a:r>
              <a:rPr lang="cs-CZ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“</a:t>
            </a: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6F1EC7E-67FC-43E2-95EB-7C98222E4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605" y="1659165"/>
            <a:ext cx="1740879" cy="23211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EABFDEE-A2C2-438F-9A77-B9FAAF5D8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3359" l="5762" r="95703">
                        <a14:foregroundMark x1="24414" y1="42773" x2="43066" y2="68555"/>
                        <a14:foregroundMark x1="21777" y1="73828" x2="32422" y2="61523"/>
                        <a14:foregroundMark x1="28906" y1="50781" x2="34180" y2="72070"/>
                        <a14:foregroundMark x1="54102" y1="25977" x2="54102" y2="44727"/>
                        <a14:foregroundMark x1="44824" y1="41016" x2="59863" y2="36719"/>
                        <a14:foregroundMark x1="46582" y1="27734" x2="53223" y2="50000"/>
                        <a14:foregroundMark x1="48730" y1="33984" x2="58496" y2="30469"/>
                        <a14:foregroundMark x1="24414" y1="53516" x2="32813" y2="71094"/>
                        <a14:foregroundMark x1="23145" y1="76563" x2="38574" y2="69336"/>
                        <a14:foregroundMark x1="24023" y1="61523" x2="29785" y2="71094"/>
                        <a14:foregroundMark x1="62500" y1="68555" x2="80664" y2="35742"/>
                        <a14:foregroundMark x1="80176" y1="40234" x2="87695" y2="71094"/>
                        <a14:foregroundMark x1="73535" y1="57813" x2="76660" y2="70313"/>
                        <a14:foregroundMark x1="66504" y1="72070" x2="78418" y2="57813"/>
                        <a14:foregroundMark x1="71387" y1="78320" x2="75781" y2="50781"/>
                        <a14:foregroundMark x1="72656" y1="74805" x2="82422" y2="73047"/>
                        <a14:foregroundMark x1="78418" y1="57813" x2="83301" y2="68555"/>
                        <a14:foregroundMark x1="77539" y1="64063" x2="81055" y2="783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2222" y="1229275"/>
            <a:ext cx="2754923" cy="137746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6AAF372-0D73-4128-A224-EFFD094F9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574" y="2596602"/>
            <a:ext cx="2052020" cy="205202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C9AE68E-8E38-4BFA-9923-B57701CF07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1308" y="4666945"/>
            <a:ext cx="2726230" cy="163573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14729EA-A64E-4582-9849-D7AB8AA8F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7975" y="4665317"/>
            <a:ext cx="1766718" cy="18226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6D179-D224-184E-32E1-B22EB8AA1E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195"/>
          <a:stretch/>
        </p:blipFill>
        <p:spPr>
          <a:xfrm>
            <a:off x="368308" y="3443326"/>
            <a:ext cx="2624328" cy="3064727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457A6CD-89C5-4C32-30EB-9032E34AF051}"/>
              </a:ext>
            </a:extLst>
          </p:cNvPr>
          <p:cNvSpPr txBox="1">
            <a:spLocks noChangeArrowheads="1"/>
          </p:cNvSpPr>
          <p:nvPr/>
        </p:nvSpPr>
        <p:spPr>
          <a:xfrm>
            <a:off x="134499" y="65030"/>
            <a:ext cx="829019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ambridge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cs-CZ" alt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oung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alt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earners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cs-CZ" alt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nglish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</a:p>
        </p:txBody>
      </p:sp>
    </p:spTree>
    <p:extLst>
      <p:ext uri="{BB962C8B-B14F-4D97-AF65-F5344CB8AC3E}">
        <p14:creationId xmlns:p14="http://schemas.microsoft.com/office/powerpoint/2010/main" val="16657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žáků na zkoušky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387260"/>
            <a:ext cx="8612372" cy="3074587"/>
          </a:xfr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 rámci výuky</a:t>
            </a:r>
          </a:p>
          <a:p>
            <a:pPr eaLnBrk="1" hangingPunct="1">
              <a:lnSpc>
                <a:spcPct val="200000"/>
              </a:lnSpc>
            </a:pPr>
            <a:r>
              <a:rPr lang="cs-CZ" altLang="cs-CZ" sz="2800" b="1" u="heavy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od </a:t>
            </a:r>
            <a:r>
              <a:rPr lang="cs-CZ" altLang="cs-CZ" sz="2800" b="1" u="heavy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17. </a:t>
            </a:r>
            <a:r>
              <a:rPr lang="cs-CZ" altLang="cs-CZ" sz="2800" b="1" u="heavy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09. </a:t>
            </a:r>
            <a:r>
              <a:rPr lang="cs-CZ" altLang="cs-CZ" sz="2800" b="1" u="heavy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2024</a:t>
            </a:r>
            <a:endParaRPr lang="cs-CZ" altLang="cs-CZ" sz="2800" b="1" u="heavy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200000"/>
              </a:lnSpc>
            </a:pP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podpůrné materiály</a:t>
            </a:r>
          </a:p>
        </p:txBody>
      </p:sp>
      <p:pic>
        <p:nvPicPr>
          <p:cNvPr id="8196" name="Picture 6" descr="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8904" y="1470685"/>
            <a:ext cx="4037013" cy="2695575"/>
          </a:xfr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B65BBB1-0217-1583-D3E3-962BD3DE1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5" y="3613291"/>
            <a:ext cx="49053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 descr="data:image/jpeg;base64,/9j/4AAQSkZJRgABAQAAAQABAAD/2wCEAAkGBxQSEhQUEBQUFBQUFRUVGRYUFRQUGhgbFRcYGCEUFRcYHSggGB4oHhUVIzEhJS0rLi8uGB82ODMtNygtLisBCgoKDg0OGxAQGiwmICQuLDMtKyw1LDEsLCs3KywsLDQ0LCwsLCwvLDQsLCwvLCssLCwsLCwsLCssLCwsLCwsLP/AABEIAKAAcQMBIgACEQEDEQH/xAAbAAABBQEBAAAAAAAAAAAAAAAAAQMEBQYCB//EAEQQAAIBAgMFAwcICAUFAAAAAAECEQADBBIhBTFBUWEGE5EVIjJxgaGxFDNSU4Ki4fAHI2JyksHR8RZCc5PSQ1RjssL/xAAbAQEAAgMBAQAAAAAAAAAAAAAAAQIDBAUHBv/EACoRAAIBAwIFAwUBAQAAAAAAAAABAgMEEQUSEyExQVIVFmEUIjI0cVEG/9oADAMBAAIRAxEAPwD29m/IrjvejeFV/aXZ9y/hrluxca1dKzbdCVKuuqzG8SACDoQTWBwG08Tfs4XHXHe2cZjcIq2kdsiWlOXKADHnNnY8wVB3UB6d3vRvCjvejeFYDtz3r7Rw9pFxdxDhrrm3hcS2GMi4oDsQ6zAJ8anfpIwEbPa6l3E23w9tQpt37tsnM1tSbmVv1hjiZ3nnQGx73o3hR3vRvCvPLHam7hsScHhrF7EWrF+3Zd3+VYi6e+hmud9lZFVBcByuZIXeKb2v2vxhw2LyrZw9+y1uLbC8LiI14Ww5zLluBgRDLpqRwoD0fvujeFHe/st4VkcV2jxVnFWLGJSxatuLYa8e/KXHdyptWmiEYDLAfeTpurZCgG+86N4Ud70bwpw1kMdfufKzbl8pdRp3g83ICdx6Hzh8ahvBKWTV970bwo73o3hVLYuXFnKf4kutuUjix5cB/WnkxtyNTr/pXNN/4VJBad7+y3hSrcngfaKgkX+D2QOqtz9fKn8J3mveMh5ZQRz3z7PfQEqiiigGMZdyIzD/ACqT4Csrs/BYbEWlwlzDoLFuGRAWgFTOnqma0e2jFi5+7WUwLG29q5wJPgDB9xFcS+vKlG4gk/t7lkjvbfZfA2ktj5KjQWCgs4gMZaNeJirnZuHtYnCmzctr3Qi33ckiFggSdeVV+3rneXso3Ih9wLH4AU9sXF91h7rbyG0HMlVAHjWOGoSd2039iTGORYX+zmGe937Wh3soSwLLJtmVLAGGjhNMr2RweW6vcqRdUI+Ys0qGzBZJkANrA41Ew4xN1TcW5A1gTExyEVwu07rWW84h7ZBkRqDpqOlbXqke8X8fI2k5eyWEBRu5B7sqVDM7AFCWVspMEgkkE1ezVE20z8kzz5582esxP86h3Np3EtIC0vclpMaLuHjV56nSjz+MjaaiaRlrJPjbtuG75X6Az41K2ptNw1prZgOoMc5/vWJatT2ttdBgneSG4Xn8Px6Vyux3H/Xfjw9+/wBVMZMRaV7lx8wCkhZ4mOm4VCwdy/e1W8A0+iTB9YEVeWpYai4PLGC+s4F1y/rJAjQ21MjlMzU4KKbwykKobUwJ9ca09XSi8rJUIoooqwKztC0WH9nxFUb4ecIrfRcn2EkGtRij5p0n2A+41Ez+bvMcu7Fcu6s1VqOTfVYLJlHsa0bgvXDqchE9SPwFc7Ksm5YvKuplWA9Q3e6r1XCgwY6d2By8fwpVuREE68rY9Wta8NNhFRTl0Tz85G4ptm7ZFq2UZTKzHDfrB5U72fwZZbjMNHBUdZmT76smIJlt452wd3Wu/lHJj/BPMfyNXp2XNcSeUuiGTJoGJFj/AMnvMA/CrXtLgyMjASqrlPSN1W2fWZM/6fvmlfERvJ3x6A1rHHTYKnKMpdRkzvfYWPQeeWb+c09txQr2ANAFWAfWKt5A1AM9Laz+f604bgJ1J052xwqY2GYOLku3RDI/j74t22ZhIA3c50j31ksddstBtBlad3D2fhWoF4kwS2+PQHOJpxcHBkQDzCLWxdWkrjG1rH8CYmyc3dJnnNGs7+k9YiptR+6b6f3RXSIwOrT0gCujThsio/4VHqKSirgKIpaKjAEy0RS0UwgJlpAtdUUwgJFJlrqimEBIoilophATLS0UVICiiigCiiigGr15UGZyABxNRm2tZGpuKARIJMSAAZE79CD7arL22A4h7QYSDBaRIMjSOYqIb1mFHydCFEDzjoCAI3boVfAVyfW7TyL8ORpExtsxDqZ0EHlH9R4ilw+LS56DBvVrv/tWbTEWlAC2FUDdlYrwUbwP2F8BT+G2mtvS3ZVd248t3D8yaet2fkOHIusVj7dshbjopYMQGYAkKJJA4wAT7K6wWMS8i3LTK6MJDKZBrI9p9oq9ly9sEBd0zqSACNN4JGtN7D2hcw4S0ttXUyx9JTMcNCOHGK2aF7TrpuHNIl08I3NFUB7RQ2QoA0TlLQSOY01HUV35eP0PvfhWGpq1tTeJPBHDkXlFUXl4/Q+9+FL5eP0PvfhWP1q08hw5F5RVF5eP0PvfhS+Xj9X978KetWnkOHIvKKo/Lx+h978KkYDaneNlyxoTMzujp1rJS1a2qTUIy5sODRaTRSRRXRKGJmiaSaSa8rwbx1RNczRNMAY2mmazcA+jP8MN/wDNSsLibgRWTLrALQTvB6/DmK4bruqR2YRGsKj7iOfqM+Ir6PRpTdKcIvDKTWUM4p2uur3MspmC5ViM0Trv4Ciad2vhmw65yDcWQAUEkk6AFefDr0qn2fthbtxrZR0ZeDcd38J19E61oXdpdtudVdO4jKPYs6gWb7nEXFJGRVXKI16sT1NTqi3cHmdWtkC4JAkSHG8qdd/H2dKxWVKNTdB9WuRLJdQ9o3nWBbIzEE+cJAA3t4lR9qltYfFETNoxvi20/wDvTdjEgXAoYm4ylizCVK/Qtj0TwJjWt2jpkqL4lb8UHInW2kA86s9g/O/ZPxFVKLBYkyWiTAExxMcatOz/AM79k/EVrWSj9bHZ0yRL8TT0UUV6CahhZomkmia8twbmRZomkmiaYGRZqLhndRCKsocsEkAga7wDGhHA1JmouAvRibg4FUPtiPgBXc0Jt1nDs0VcsF7hcPffUC2g46s7HnDQsbuU+qoOI7OphmNxFHnwC3GeTf161eYTGKhGZgM30iB4TVpftB1KsJBBBBr6i7tI16LgYdzTyYuaore1w9+xkzMud3Btvl0QMPPBEOpnLGmonWrtx5zLIORmQ/ZMa/njXC2lG5QPUAK+No1Po5yUo/cZuvMfTHXJYp5gYZddW9YgwKiDA28ytlGZZg+v+58akTSTWCte1qr+5knU1Zdnvnvsn4iqyasuz3z32T8RV9N/ah/SJdDU0UUV6IapgjSUk0TXlxs5FopKCeQk8Bzq8Kcpy2rqMhcuBRJ/v0A503s/CMGa42hc7uQAAA8AKsMLbS2c1wiR/mPAch76j4jbsn9TbZ+phR96vqLG2hZrdN82S8E5laOekbvzzq12FiCwZSNAARy1kFfVKz7ap9nbSNxXDjKVEkHgCCZkcIB8Ky7dtblu+bFq0RcuZYdx5qJrBgemfSMSOOvPr0q6/LPLGSs0tpoNq2UTEOtpVVQAWCje7STPsK0zXFsHUsSWOpJ4k11XxN9W41aUxHkhaKSia0yci1adnPnvst8RVVNWnZz577DfEVv6b+1D+kS6Grooor0I1zz6iuZomvMDPk6pzBqCTqJBAHgD/OmZpi+rg57RAaIIYGGHUjUHr+R0tMq06VdSqENjVpWvEtd3BiAnKDx66D3VOAqpxeIxLbrNtWgDMLhPjoJ9tV3ybaG8XLYjgZI9vm61t3dGNao5cVYCZora94l4odHi3HPJJPjmI9nsrN9oMOy3DeDR5qwCrAplEekD1J3cY1qy2Th7oBF4KjTM2WIVvskaGpF7Zlt/TBboxJHtE1mV7QotLm8LBLeUYjC9p8SbiJaurdYmMjgDN6swB3A6zwr0S05IBIgkCRyPKqy1sDDK6utlFZdQQIjwqzmufqFzRrY4ccEI6ormaJrmYJOqtezfz32G+Iqomnuz+27C3ie8zAKwJRXuCZGkoCJro6ZSm7iLS6MiT5G9oqp/xJh/pt/tXv8AhRX3xhM15Pu/Vt4UeT7v1beFbHaOHNxCqtkMqZ/dYEqdZggEGOBqou7CuEXIvkG4jpuchCxJDL5w1XNHCQBy04Ht6l5MtuKXydd+rbwo8n3fq28Ku8XsB3Uqt9kkv5wzFocggHzo82DEe6pmC2e6XM7XCZDgqM0HOwIJzE+iAQP3jT29S8mTvMx5Pu/Vt4UeT7v1b+FbuKIp7epeTG4wnk+79W/hR5Pu/Vv4Vu4oint6l5MbzzzHobCG5fHd21iXfQDMQok9SQPbVR/ibCf9zZ/jFek9otjW8Zh3w97MEfISUMEFHVwQSDuZQazK/o2sgyMTip5zZnjx7vrUr/n6PeTI3Mzi9psId2Jsn1OK6/xHhYn5RaynSc2nqmtAv6NLI3YnEiZ42J1AB17vkB4VXba/RXhjh72a9iWAV7kZrWrDM+sW5iSTFT7foeTG5nWycKuLHeMQ9mTkTeLkH51/pLPorugSZkRe3sLLIRoBpAGgjhG4VRbEw95FtqluFRFVYOXQAAR7K0EtkDMiu5Lggq1wArGW2AvolgZz7hG7WuxQt4UYKEF0KkruRzHupad8lp9U3+4f60Vn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513" y="-914400"/>
            <a:ext cx="1352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1" name="Nadpis 2"/>
          <p:cNvSpPr>
            <a:spLocks noGrp="1"/>
          </p:cNvSpPr>
          <p:nvPr>
            <p:ph type="title"/>
          </p:nvPr>
        </p:nvSpPr>
        <p:spPr>
          <a:xfrm>
            <a:off x="511791" y="433388"/>
            <a:ext cx="8229600" cy="1143000"/>
          </a:xfrm>
        </p:spPr>
        <p:txBody>
          <a:bodyPr/>
          <a:lstStyle/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Speciálně připravená učebnice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86" y="2032216"/>
            <a:ext cx="2256044" cy="31901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10732" t="2396" r="10930"/>
          <a:stretch/>
        </p:blipFill>
        <p:spPr>
          <a:xfrm>
            <a:off x="3092169" y="1585914"/>
            <a:ext cx="3273329" cy="229407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/>
          <a:srcRect l="50727" t="888" r="12529" b="9811"/>
          <a:stretch/>
        </p:blipFill>
        <p:spPr>
          <a:xfrm>
            <a:off x="6545867" y="2135527"/>
            <a:ext cx="2010726" cy="27487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/>
          <a:srcRect l="29537" t="14521" r="37087" b="4847"/>
          <a:stretch/>
        </p:blipFill>
        <p:spPr>
          <a:xfrm rot="5400000">
            <a:off x="3402144" y="3677464"/>
            <a:ext cx="2273673" cy="308971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065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>
          <a:xfrm>
            <a:off x="432520" y="414635"/>
            <a:ext cx="7592803" cy="1185540"/>
          </a:xfrm>
        </p:spPr>
        <p:txBody>
          <a:bodyPr>
            <a:normAutofit/>
          </a:bodyPr>
          <a:lstStyle/>
          <a:p>
            <a:r>
              <a:rPr lang="cs-CZ" altLang="cs-CZ" sz="40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Přípravné hodiny</a:t>
            </a:r>
          </a:p>
        </p:txBody>
      </p:sp>
      <p:sp>
        <p:nvSpPr>
          <p:cNvPr id="8195" name="Zástupný symbol pro obsah 5"/>
          <p:cNvSpPr>
            <a:spLocks noGrp="1"/>
          </p:cNvSpPr>
          <p:nvPr>
            <p:ph idx="1"/>
          </p:nvPr>
        </p:nvSpPr>
        <p:spPr>
          <a:xfrm>
            <a:off x="551306" y="645453"/>
            <a:ext cx="8160174" cy="5797912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endParaRPr lang="cs-CZ" altLang="cs-CZ" sz="3200" b="1" dirty="0">
              <a:latin typeface="+mj-lt"/>
            </a:endParaRPr>
          </a:p>
          <a:p>
            <a:pPr marL="0" lvl="1" indent="0" algn="ctr">
              <a:buNone/>
              <a:defRPr/>
            </a:pPr>
            <a:r>
              <a:rPr lang="cs-CZ" altLang="cs-CZ" sz="3200" b="1" u="heavy" dirty="0">
                <a:latin typeface="+mj-lt"/>
              </a:rPr>
              <a:t>Úterý, 0. vyučovací hodina (</a:t>
            </a:r>
            <a:r>
              <a:rPr lang="cs-CZ" altLang="cs-CZ" sz="3200" b="1" u="heavy" dirty="0">
                <a:solidFill>
                  <a:srgbClr val="FF0000"/>
                </a:solidFill>
                <a:latin typeface="+mj-lt"/>
              </a:rPr>
              <a:t>7,10! </a:t>
            </a:r>
            <a:r>
              <a:rPr lang="cs-CZ" altLang="cs-CZ" sz="3200" b="1" u="heavy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– 8,00</a:t>
            </a:r>
            <a:r>
              <a:rPr lang="cs-CZ" altLang="cs-CZ" sz="3200" b="1" u="heavy" dirty="0">
                <a:latin typeface="+mj-lt"/>
              </a:rPr>
              <a:t>)</a:t>
            </a:r>
          </a:p>
          <a:p>
            <a:pPr marL="0" lvl="1" indent="0" algn="ctr">
              <a:buNone/>
              <a:defRPr/>
            </a:pPr>
            <a:endParaRPr lang="cs-CZ" altLang="cs-CZ" sz="1050" b="1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Mgr</a:t>
            </a: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. Pavla Jahodová, PhD.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Mgr. Marcela Kovářová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Dominika Krásenská, </a:t>
            </a:r>
            <a:r>
              <a:rPr lang="cs-CZ" sz="28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</a:t>
            </a:r>
            <a:r>
              <a:rPr lang="cs-CZ" sz="280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Mgr. </a:t>
            </a:r>
            <a:r>
              <a:rPr lang="cs-CZ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Ondřej Pospíšil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Mgr. Kateřina Slavětínská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Mgr. Šárka Žižková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923" y="2639885"/>
            <a:ext cx="3167771" cy="38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Termín zkoušek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05678"/>
            <a:ext cx="8229600" cy="4997450"/>
          </a:xfrm>
        </p:spPr>
        <p:txBody>
          <a:bodyPr/>
          <a:lstStyle/>
          <a:p>
            <a:pPr eaLnBrk="1" hangingPunct="1">
              <a:defRPr/>
            </a:pPr>
            <a:endParaRPr lang="cs-CZ" altLang="cs-CZ" sz="3600" dirty="0"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cs-CZ" altLang="cs-CZ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19. </a:t>
            </a:r>
            <a:r>
              <a:rPr lang="cs-CZ" alt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cs-CZ" altLang="cs-CZ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20. </a:t>
            </a:r>
            <a:r>
              <a:rPr lang="cs-CZ" alt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05. </a:t>
            </a:r>
            <a:r>
              <a:rPr lang="cs-CZ" altLang="cs-CZ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2025</a:t>
            </a:r>
            <a:endParaRPr lang="cs-CZ" altLang="cs-CZ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 eaLnBrk="1" hangingPunct="1">
              <a:buNone/>
              <a:defRPr/>
            </a:pPr>
            <a:endParaRPr lang="cs-CZ" altLang="cs-CZ" sz="4400" dirty="0">
              <a:latin typeface="+mj-lt"/>
            </a:endParaRPr>
          </a:p>
        </p:txBody>
      </p:sp>
      <p:pic>
        <p:nvPicPr>
          <p:cNvPr id="1026" name="Picture 2" descr="VÃ½sledek obrÃ¡zku pro happy chil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21" y="2801669"/>
            <a:ext cx="56578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9339"/>
            <a:ext cx="541842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8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Certifikát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6856"/>
            <a:ext cx="8229600" cy="3588405"/>
          </a:xfrm>
        </p:spPr>
        <p:txBody>
          <a:bodyPr>
            <a:normAutofit/>
          </a:bodyPr>
          <a:lstStyle/>
          <a:p>
            <a:pPr eaLnBrk="1" hangingPunct="1">
              <a:lnSpc>
                <a:spcPct val="250000"/>
              </a:lnSpc>
            </a:pPr>
            <a:r>
              <a:rPr lang="cs-CZ" altLang="cs-CZ" sz="3200" dirty="0">
                <a:latin typeface="+mj-lt"/>
              </a:rPr>
              <a:t>Certifikát + odměna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cs-CZ" altLang="cs-CZ" sz="3200" dirty="0">
                <a:latin typeface="+mj-lt"/>
              </a:rPr>
              <a:t>Slavnostní předávání </a:t>
            </a:r>
            <a:r>
              <a:rPr lang="cs-CZ" altLang="cs-CZ" sz="3200" dirty="0" smtClean="0">
                <a:latin typeface="+mj-lt"/>
              </a:rPr>
              <a:t>certifikátů </a:t>
            </a:r>
            <a:r>
              <a:rPr lang="cs-CZ" altLang="cs-CZ" sz="3200" b="1" u="sng" dirty="0" smtClean="0">
                <a:latin typeface="+mj-lt"/>
              </a:rPr>
              <a:t>22. 5. 2025</a:t>
            </a:r>
            <a:endParaRPr lang="cs-CZ" altLang="cs-CZ" sz="3200" b="1" u="sng" dirty="0">
              <a:latin typeface="+mj-lt"/>
            </a:endParaRPr>
          </a:p>
          <a:p>
            <a:pPr marL="0" indent="0" eaLnBrk="1" hangingPunct="1">
              <a:lnSpc>
                <a:spcPct val="250000"/>
              </a:lnSpc>
              <a:buNone/>
              <a:defRPr/>
            </a:pPr>
            <a:endParaRPr lang="cs-CZ" altLang="cs-CZ" sz="3200" dirty="0" smtClean="0">
              <a:latin typeface="+mj-lt"/>
            </a:endParaRPr>
          </a:p>
        </p:txBody>
      </p:sp>
      <p:pic>
        <p:nvPicPr>
          <p:cNvPr id="10244" name="Picture 10" descr="YLE Certific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6" y="4469216"/>
            <a:ext cx="2947035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F:\Březinky\2013-2014\MOVERS\ZkouskyAj5r_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0" y="4391472"/>
            <a:ext cx="2811180" cy="19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70" y="1269177"/>
            <a:ext cx="2811180" cy="18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6"/>
          <p:cNvSpPr>
            <a:spLocks noGrp="1"/>
          </p:cNvSpPr>
          <p:nvPr>
            <p:ph sz="half" idx="1"/>
          </p:nvPr>
        </p:nvSpPr>
        <p:spPr>
          <a:xfrm>
            <a:off x="4869712" y="1835126"/>
            <a:ext cx="4274288" cy="4904143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3 části </a:t>
            </a:r>
          </a:p>
          <a:p>
            <a:pPr marL="0" indent="0">
              <a:buNone/>
            </a:pPr>
            <a:endParaRPr lang="cs-CZ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příklad hodnocení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2534A-6388-49B6-B273-469FD0458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40"/>
          <a:stretch/>
        </p:blipFill>
        <p:spPr>
          <a:xfrm>
            <a:off x="443245" y="441711"/>
            <a:ext cx="4259668" cy="629755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14130" y="3157869"/>
            <a:ext cx="1509823" cy="297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0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84" y="2962275"/>
            <a:ext cx="3463807" cy="3545209"/>
          </a:xfrm>
          <a:prstGeom prst="rect">
            <a:avLst/>
          </a:prstGeom>
        </p:spPr>
      </p:pic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02609" y="506650"/>
            <a:ext cx="8229600" cy="1143000"/>
          </a:xfrm>
        </p:spPr>
        <p:txBody>
          <a:bodyPr/>
          <a:lstStyle/>
          <a:p>
            <a:r>
              <a:rPr lang="cs-CZ" altLang="cs-CZ" sz="58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zkoušky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927676" y="2179856"/>
            <a:ext cx="6571343" cy="345061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Čtení a psaní</a:t>
            </a:r>
          </a:p>
          <a:p>
            <a:pPr marL="457200" lvl="1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30 minut / 6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tasks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 / 35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items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Poslech</a:t>
            </a:r>
          </a:p>
          <a:p>
            <a:pPr marL="457200" lvl="1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cca 25 minut / 5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tasks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 / 25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items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Mluvení</a:t>
            </a:r>
          </a:p>
          <a:p>
            <a:pPr marL="457200" lvl="1" indent="0"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5 - 7 minut / 4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tasks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755</Words>
  <Application>Microsoft Office PowerPoint</Application>
  <PresentationFormat>Předvádění na obrazovce (4:3)</PresentationFormat>
  <Paragraphs>116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Nunito</vt:lpstr>
      <vt:lpstr>Times New Roman</vt:lpstr>
      <vt:lpstr>Verdana</vt:lpstr>
      <vt:lpstr>Galerie</vt:lpstr>
      <vt:lpstr>Jazykové zkoušky  pro 5. ročník  A1   (SERRJ)</vt:lpstr>
      <vt:lpstr>Prezentace aplikace PowerPoint</vt:lpstr>
      <vt:lpstr>Příprava žáků na zkoušky</vt:lpstr>
      <vt:lpstr>Speciálně připravená učebnice</vt:lpstr>
      <vt:lpstr>Přípravné hodiny</vt:lpstr>
      <vt:lpstr>Termín zkoušek</vt:lpstr>
      <vt:lpstr>Certifikát</vt:lpstr>
      <vt:lpstr>Prezentace aplikace PowerPoint</vt:lpstr>
      <vt:lpstr>Průběh zkoušky</vt:lpstr>
      <vt:lpstr>Prezentace aplikace PowerPoint</vt:lpstr>
      <vt:lpstr>Prezentace aplikace PowerPoint</vt:lpstr>
      <vt:lpstr>Prezentace aplikace PowerPoint</vt:lpstr>
      <vt:lpstr>Děkuji Vám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Jazykové zkoušky  pro 5. ročník  A1  (SERRJ)</dc:title>
  <dc:creator>Marcela Kovarova</dc:creator>
  <cp:lastModifiedBy>Bendová Petra, Mgr.</cp:lastModifiedBy>
  <cp:revision>24</cp:revision>
  <dcterms:created xsi:type="dcterms:W3CDTF">2020-09-12T08:31:50Z</dcterms:created>
  <dcterms:modified xsi:type="dcterms:W3CDTF">2024-09-19T13:44:01Z</dcterms:modified>
</cp:coreProperties>
</file>