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28"/>
  </p:notesMasterIdLst>
  <p:handoutMasterIdLst>
    <p:handoutMasterId r:id="rId29"/>
  </p:handoutMasterIdLst>
  <p:sldIdLst>
    <p:sldId id="268" r:id="rId2"/>
    <p:sldId id="300" r:id="rId3"/>
    <p:sldId id="273" r:id="rId4"/>
    <p:sldId id="271" r:id="rId5"/>
    <p:sldId id="276" r:id="rId6"/>
    <p:sldId id="274" r:id="rId7"/>
    <p:sldId id="275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93" r:id="rId18"/>
    <p:sldId id="303" r:id="rId19"/>
    <p:sldId id="289" r:id="rId20"/>
    <p:sldId id="290" r:id="rId21"/>
    <p:sldId id="291" r:id="rId22"/>
    <p:sldId id="294" r:id="rId23"/>
    <p:sldId id="298" r:id="rId24"/>
    <p:sldId id="302" r:id="rId25"/>
    <p:sldId id="301" r:id="rId26"/>
    <p:sldId id="292" r:id="rId27"/>
  </p:sldIdLst>
  <p:sldSz cx="9144000" cy="6858000" type="screen4x3"/>
  <p:notesSz cx="6886575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EBDCA0-77D8-464A-9793-F7647AC685F7}" v="4" dt="2022-09-15T18:56:20.0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523" autoAdjust="0"/>
  </p:normalViewPr>
  <p:slideViewPr>
    <p:cSldViewPr snapToGrid="0">
      <p:cViewPr varScale="1">
        <p:scale>
          <a:sx n="72" d="100"/>
          <a:sy n="72" d="100"/>
        </p:scale>
        <p:origin x="169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ela Kovarova" userId="ea1c3751267f1bd7" providerId="LiveId" clId="{EA6866F0-0039-4AEC-B6F0-D2523848C41D}"/>
    <pc:docChg chg="custSel addSld delSld modSld">
      <pc:chgData name="Marcela Kovarova" userId="ea1c3751267f1bd7" providerId="LiveId" clId="{EA6866F0-0039-4AEC-B6F0-D2523848C41D}" dt="2022-09-05T16:47:43.834" v="322" actId="1076"/>
      <pc:docMkLst>
        <pc:docMk/>
      </pc:docMkLst>
      <pc:sldChg chg="del">
        <pc:chgData name="Marcela Kovarova" userId="ea1c3751267f1bd7" providerId="LiveId" clId="{EA6866F0-0039-4AEC-B6F0-D2523848C41D}" dt="2022-09-05T16:47:24.880" v="318" actId="47"/>
        <pc:sldMkLst>
          <pc:docMk/>
          <pc:sldMk cId="1877360860" sldId="269"/>
        </pc:sldMkLst>
      </pc:sldChg>
      <pc:sldChg chg="add">
        <pc:chgData name="Marcela Kovarova" userId="ea1c3751267f1bd7" providerId="LiveId" clId="{EA6866F0-0039-4AEC-B6F0-D2523848C41D}" dt="2022-09-04T16:11:43.723" v="5"/>
        <pc:sldMkLst>
          <pc:docMk/>
          <pc:sldMk cId="806562063" sldId="271"/>
        </pc:sldMkLst>
      </pc:sldChg>
      <pc:sldChg chg="addSp modSp mod">
        <pc:chgData name="Marcela Kovarova" userId="ea1c3751267f1bd7" providerId="LiveId" clId="{EA6866F0-0039-4AEC-B6F0-D2523848C41D}" dt="2022-09-05T16:30:26.286" v="100" actId="1076"/>
        <pc:sldMkLst>
          <pc:docMk/>
          <pc:sldMk cId="4060377272" sldId="272"/>
        </pc:sldMkLst>
        <pc:spChg chg="mod">
          <ac:chgData name="Marcela Kovarova" userId="ea1c3751267f1bd7" providerId="LiveId" clId="{EA6866F0-0039-4AEC-B6F0-D2523848C41D}" dt="2022-09-04T16:10:18.449" v="3" actId="20577"/>
          <ac:spMkLst>
            <pc:docMk/>
            <pc:sldMk cId="4060377272" sldId="272"/>
            <ac:spMk id="8195" creationId="{00000000-0000-0000-0000-000000000000}"/>
          </ac:spMkLst>
        </pc:spChg>
        <pc:picChg chg="add mod">
          <ac:chgData name="Marcela Kovarova" userId="ea1c3751267f1bd7" providerId="LiveId" clId="{EA6866F0-0039-4AEC-B6F0-D2523848C41D}" dt="2022-09-05T16:30:26.286" v="100" actId="1076"/>
          <ac:picMkLst>
            <pc:docMk/>
            <pc:sldMk cId="4060377272" sldId="272"/>
            <ac:picMk id="3" creationId="{BB65BBB1-0217-1583-D3E3-962BD3DE1C53}"/>
          </ac:picMkLst>
        </pc:picChg>
        <pc:picChg chg="mod">
          <ac:chgData name="Marcela Kovarova" userId="ea1c3751267f1bd7" providerId="LiveId" clId="{EA6866F0-0039-4AEC-B6F0-D2523848C41D}" dt="2022-09-04T16:11:40.265" v="4" actId="1076"/>
          <ac:picMkLst>
            <pc:docMk/>
            <pc:sldMk cId="4060377272" sldId="272"/>
            <ac:picMk id="8196" creationId="{00000000-0000-0000-0000-000000000000}"/>
          </ac:picMkLst>
        </pc:picChg>
      </pc:sldChg>
      <pc:sldChg chg="modSp mod">
        <pc:chgData name="Marcela Kovarova" userId="ea1c3751267f1bd7" providerId="LiveId" clId="{EA6866F0-0039-4AEC-B6F0-D2523848C41D}" dt="2022-09-05T15:17:39.108" v="28"/>
        <pc:sldMkLst>
          <pc:docMk/>
          <pc:sldMk cId="3201594060" sldId="273"/>
        </pc:sldMkLst>
        <pc:spChg chg="mod">
          <ac:chgData name="Marcela Kovarova" userId="ea1c3751267f1bd7" providerId="LiveId" clId="{EA6866F0-0039-4AEC-B6F0-D2523848C41D}" dt="2022-09-05T15:17:39.108" v="28"/>
          <ac:spMkLst>
            <pc:docMk/>
            <pc:sldMk cId="3201594060" sldId="273"/>
            <ac:spMk id="8195" creationId="{00000000-0000-0000-0000-000000000000}"/>
          </ac:spMkLst>
        </pc:spChg>
      </pc:sldChg>
      <pc:sldChg chg="modSp mod">
        <pc:chgData name="Marcela Kovarova" userId="ea1c3751267f1bd7" providerId="LiveId" clId="{EA6866F0-0039-4AEC-B6F0-D2523848C41D}" dt="2022-09-05T15:18:14.720" v="35" actId="1076"/>
        <pc:sldMkLst>
          <pc:docMk/>
          <pc:sldMk cId="2589422756" sldId="274"/>
        </pc:sldMkLst>
        <pc:spChg chg="mod">
          <ac:chgData name="Marcela Kovarova" userId="ea1c3751267f1bd7" providerId="LiveId" clId="{EA6866F0-0039-4AEC-B6F0-D2523848C41D}" dt="2022-09-05T15:18:14.720" v="35" actId="1076"/>
          <ac:spMkLst>
            <pc:docMk/>
            <pc:sldMk cId="2589422756" sldId="274"/>
            <ac:spMk id="10242" creationId="{00000000-0000-0000-0000-000000000000}"/>
          </ac:spMkLst>
        </pc:spChg>
        <pc:spChg chg="mod">
          <ac:chgData name="Marcela Kovarova" userId="ea1c3751267f1bd7" providerId="LiveId" clId="{EA6866F0-0039-4AEC-B6F0-D2523848C41D}" dt="2022-09-05T15:18:11.460" v="34" actId="1076"/>
          <ac:spMkLst>
            <pc:docMk/>
            <pc:sldMk cId="2589422756" sldId="274"/>
            <ac:spMk id="10243" creationId="{00000000-0000-0000-0000-000000000000}"/>
          </ac:spMkLst>
        </pc:spChg>
      </pc:sldChg>
      <pc:sldChg chg="addSp delSp modSp mod">
        <pc:chgData name="Marcela Kovarova" userId="ea1c3751267f1bd7" providerId="LiveId" clId="{EA6866F0-0039-4AEC-B6F0-D2523848C41D}" dt="2022-09-05T16:29:49.719" v="96" actId="14100"/>
        <pc:sldMkLst>
          <pc:docMk/>
          <pc:sldMk cId="1311180927" sldId="280"/>
        </pc:sldMkLst>
        <pc:picChg chg="mod">
          <ac:chgData name="Marcela Kovarova" userId="ea1c3751267f1bd7" providerId="LiveId" clId="{EA6866F0-0039-4AEC-B6F0-D2523848C41D}" dt="2022-09-05T16:29:49.719" v="96" actId="14100"/>
          <ac:picMkLst>
            <pc:docMk/>
            <pc:sldMk cId="1311180927" sldId="280"/>
            <ac:picMk id="2" creationId="{00000000-0000-0000-0000-000000000000}"/>
          </ac:picMkLst>
        </pc:picChg>
        <pc:picChg chg="add del mod">
          <ac:chgData name="Marcela Kovarova" userId="ea1c3751267f1bd7" providerId="LiveId" clId="{EA6866F0-0039-4AEC-B6F0-D2523848C41D}" dt="2022-09-05T16:29:46.751" v="95" actId="478"/>
          <ac:picMkLst>
            <pc:docMk/>
            <pc:sldMk cId="1311180927" sldId="280"/>
            <ac:picMk id="4" creationId="{5F457458-93AA-28E0-4F25-BC5E18BFF34C}"/>
          </ac:picMkLst>
        </pc:picChg>
      </pc:sldChg>
      <pc:sldChg chg="modSp mod">
        <pc:chgData name="Marcela Kovarova" userId="ea1c3751267f1bd7" providerId="LiveId" clId="{EA6866F0-0039-4AEC-B6F0-D2523848C41D}" dt="2022-09-05T15:19:43.252" v="45" actId="1076"/>
        <pc:sldMkLst>
          <pc:docMk/>
          <pc:sldMk cId="3859786743" sldId="292"/>
        </pc:sldMkLst>
        <pc:picChg chg="mod">
          <ac:chgData name="Marcela Kovarova" userId="ea1c3751267f1bd7" providerId="LiveId" clId="{EA6866F0-0039-4AEC-B6F0-D2523848C41D}" dt="2022-09-05T15:19:43.252" v="45" actId="1076"/>
          <ac:picMkLst>
            <pc:docMk/>
            <pc:sldMk cId="3859786743" sldId="292"/>
            <ac:picMk id="2" creationId="{00000000-0000-0000-0000-000000000000}"/>
          </ac:picMkLst>
        </pc:picChg>
      </pc:sldChg>
      <pc:sldChg chg="modSp mod">
        <pc:chgData name="Marcela Kovarova" userId="ea1c3751267f1bd7" providerId="LiveId" clId="{EA6866F0-0039-4AEC-B6F0-D2523848C41D}" dt="2022-09-05T15:19:34.216" v="44" actId="1076"/>
        <pc:sldMkLst>
          <pc:docMk/>
          <pc:sldMk cId="4286428156" sldId="298"/>
        </pc:sldMkLst>
        <pc:spChg chg="mod">
          <ac:chgData name="Marcela Kovarova" userId="ea1c3751267f1bd7" providerId="LiveId" clId="{EA6866F0-0039-4AEC-B6F0-D2523848C41D}" dt="2022-09-05T15:19:24.642" v="41" actId="1076"/>
          <ac:spMkLst>
            <pc:docMk/>
            <pc:sldMk cId="4286428156" sldId="298"/>
            <ac:spMk id="3" creationId="{00000000-0000-0000-0000-000000000000}"/>
          </ac:spMkLst>
        </pc:spChg>
        <pc:picChg chg="mod">
          <ac:chgData name="Marcela Kovarova" userId="ea1c3751267f1bd7" providerId="LiveId" clId="{EA6866F0-0039-4AEC-B6F0-D2523848C41D}" dt="2022-09-05T15:19:30.957" v="43" actId="1076"/>
          <ac:picMkLst>
            <pc:docMk/>
            <pc:sldMk cId="4286428156" sldId="298"/>
            <ac:picMk id="4" creationId="{00000000-0000-0000-0000-000000000000}"/>
          </ac:picMkLst>
        </pc:picChg>
        <pc:picChg chg="mod">
          <ac:chgData name="Marcela Kovarova" userId="ea1c3751267f1bd7" providerId="LiveId" clId="{EA6866F0-0039-4AEC-B6F0-D2523848C41D}" dt="2022-09-05T15:19:12.311" v="39" actId="1076"/>
          <ac:picMkLst>
            <pc:docMk/>
            <pc:sldMk cId="4286428156" sldId="298"/>
            <ac:picMk id="6" creationId="{00000000-0000-0000-0000-000000000000}"/>
          </ac:picMkLst>
        </pc:picChg>
        <pc:picChg chg="mod">
          <ac:chgData name="Marcela Kovarova" userId="ea1c3751267f1bd7" providerId="LiveId" clId="{EA6866F0-0039-4AEC-B6F0-D2523848C41D}" dt="2022-09-05T15:19:34.216" v="44" actId="1076"/>
          <ac:picMkLst>
            <pc:docMk/>
            <pc:sldMk cId="4286428156" sldId="298"/>
            <ac:picMk id="7" creationId="{00000000-0000-0000-0000-000000000000}"/>
          </ac:picMkLst>
        </pc:picChg>
      </pc:sldChg>
      <pc:sldChg chg="addSp delSp modSp mod modNotesTx">
        <pc:chgData name="Marcela Kovarova" userId="ea1c3751267f1bd7" providerId="LiveId" clId="{EA6866F0-0039-4AEC-B6F0-D2523848C41D}" dt="2022-09-05T16:47:43.834" v="322" actId="1076"/>
        <pc:sldMkLst>
          <pc:docMk/>
          <pc:sldMk cId="1665749110" sldId="300"/>
        </pc:sldMkLst>
        <pc:spChg chg="add del mod">
          <ac:chgData name="Marcela Kovarova" userId="ea1c3751267f1bd7" providerId="LiveId" clId="{EA6866F0-0039-4AEC-B6F0-D2523848C41D}" dt="2022-09-05T16:27:01.018" v="90" actId="478"/>
          <ac:spMkLst>
            <pc:docMk/>
            <pc:sldMk cId="1665749110" sldId="300"/>
            <ac:spMk id="2" creationId="{5CF7F8F1-77A3-4D2B-916D-E623FC7F9278}"/>
          </ac:spMkLst>
        </pc:spChg>
        <pc:spChg chg="mod">
          <ac:chgData name="Marcela Kovarova" userId="ea1c3751267f1bd7" providerId="LiveId" clId="{EA6866F0-0039-4AEC-B6F0-D2523848C41D}" dt="2022-09-05T16:47:19.760" v="316" actId="14100"/>
          <ac:spMkLst>
            <pc:docMk/>
            <pc:sldMk cId="1665749110" sldId="300"/>
            <ac:spMk id="6" creationId="{00000000-0000-0000-0000-000000000000}"/>
          </ac:spMkLst>
        </pc:spChg>
        <pc:spChg chg="add mod">
          <ac:chgData name="Marcela Kovarova" userId="ea1c3751267f1bd7" providerId="LiveId" clId="{EA6866F0-0039-4AEC-B6F0-D2523848C41D}" dt="2022-09-05T16:47:14.779" v="314" actId="1076"/>
          <ac:spMkLst>
            <pc:docMk/>
            <pc:sldMk cId="1665749110" sldId="300"/>
            <ac:spMk id="11" creationId="{6457A6CD-89C5-4C32-30EB-9032E34AF051}"/>
          </ac:spMkLst>
        </pc:spChg>
        <pc:picChg chg="add del mod">
          <ac:chgData name="Marcela Kovarova" userId="ea1c3751267f1bd7" providerId="LiveId" clId="{EA6866F0-0039-4AEC-B6F0-D2523848C41D}" dt="2022-09-05T16:31:42.427" v="106" actId="478"/>
          <ac:picMkLst>
            <pc:docMk/>
            <pc:sldMk cId="1665749110" sldId="300"/>
            <ac:picMk id="4" creationId="{57CA89E8-B52E-DCA7-CFB6-0CA145C6005B}"/>
          </ac:picMkLst>
        </pc:picChg>
        <pc:picChg chg="add del mod">
          <ac:chgData name="Marcela Kovarova" userId="ea1c3751267f1bd7" providerId="LiveId" clId="{EA6866F0-0039-4AEC-B6F0-D2523848C41D}" dt="2022-09-05T16:31:41.751" v="105" actId="478"/>
          <ac:picMkLst>
            <pc:docMk/>
            <pc:sldMk cId="1665749110" sldId="300"/>
            <ac:picMk id="7" creationId="{2583E2C7-5486-228C-9A29-CAE0FCDF29B8}"/>
          </ac:picMkLst>
        </pc:picChg>
        <pc:picChg chg="mod">
          <ac:chgData name="Marcela Kovarova" userId="ea1c3751267f1bd7" providerId="LiveId" clId="{EA6866F0-0039-4AEC-B6F0-D2523848C41D}" dt="2022-09-05T16:47:21.281" v="317" actId="1076"/>
          <ac:picMkLst>
            <pc:docMk/>
            <pc:sldMk cId="1665749110" sldId="300"/>
            <ac:picMk id="9" creationId="{86F1EC7E-67FC-43E2-95EB-7C98222E4EE4}"/>
          </ac:picMkLst>
        </pc:picChg>
        <pc:picChg chg="add mod modCrop">
          <ac:chgData name="Marcela Kovarova" userId="ea1c3751267f1bd7" providerId="LiveId" clId="{EA6866F0-0039-4AEC-B6F0-D2523848C41D}" dt="2022-09-05T16:44:49.113" v="294" actId="1076"/>
          <ac:picMkLst>
            <pc:docMk/>
            <pc:sldMk cId="1665749110" sldId="300"/>
            <ac:picMk id="10" creationId="{3486D179-D224-184E-32E1-B22EB8AA1EFF}"/>
          </ac:picMkLst>
        </pc:picChg>
        <pc:picChg chg="mod">
          <ac:chgData name="Marcela Kovarova" userId="ea1c3751267f1bd7" providerId="LiveId" clId="{EA6866F0-0039-4AEC-B6F0-D2523848C41D}" dt="2022-09-05T16:47:36.024" v="320" actId="1076"/>
          <ac:picMkLst>
            <pc:docMk/>
            <pc:sldMk cId="1665749110" sldId="300"/>
            <ac:picMk id="12" creationId="{2EABFDEE-A2C2-438F-9A77-B9FAAF5D827D}"/>
          </ac:picMkLst>
        </pc:picChg>
        <pc:picChg chg="mod">
          <ac:chgData name="Marcela Kovarova" userId="ea1c3751267f1bd7" providerId="LiveId" clId="{EA6866F0-0039-4AEC-B6F0-D2523848C41D}" dt="2022-09-05T16:47:43.834" v="322" actId="1076"/>
          <ac:picMkLst>
            <pc:docMk/>
            <pc:sldMk cId="1665749110" sldId="300"/>
            <ac:picMk id="13" creationId="{F6AAF372-0D73-4128-A224-EFFD094F9E99}"/>
          </ac:picMkLst>
        </pc:picChg>
        <pc:picChg chg="mod">
          <ac:chgData name="Marcela Kovarova" userId="ea1c3751267f1bd7" providerId="LiveId" clId="{EA6866F0-0039-4AEC-B6F0-D2523848C41D}" dt="2022-09-05T15:15:26.640" v="17" actId="1076"/>
          <ac:picMkLst>
            <pc:docMk/>
            <pc:sldMk cId="1665749110" sldId="300"/>
            <ac:picMk id="15" creationId="{0C9AE68E-8E38-4BFA-9923-B57701CF07C0}"/>
          </ac:picMkLst>
        </pc:picChg>
        <pc:picChg chg="mod">
          <ac:chgData name="Marcela Kovarova" userId="ea1c3751267f1bd7" providerId="LiveId" clId="{EA6866F0-0039-4AEC-B6F0-D2523848C41D}" dt="2022-09-05T16:47:41.430" v="321" actId="14100"/>
          <ac:picMkLst>
            <pc:docMk/>
            <pc:sldMk cId="1665749110" sldId="300"/>
            <ac:picMk id="16" creationId="{B14729EA-A64E-4582-9849-D7AB8AA8FF8B}"/>
          </ac:picMkLst>
        </pc:picChg>
        <pc:picChg chg="mod">
          <ac:chgData name="Marcela Kovarova" userId="ea1c3751267f1bd7" providerId="LiveId" clId="{EA6866F0-0039-4AEC-B6F0-D2523848C41D}" dt="2022-09-05T16:44:51.961" v="295" actId="1076"/>
          <ac:picMkLst>
            <pc:docMk/>
            <pc:sldMk cId="1665749110" sldId="300"/>
            <ac:picMk id="17" creationId="{BC97BC33-712A-42ED-A90D-354ACB5C7853}"/>
          </ac:picMkLst>
        </pc:picChg>
      </pc:sldChg>
      <pc:sldChg chg="addSp delSp modSp new mod">
        <pc:chgData name="Marcela Kovarova" userId="ea1c3751267f1bd7" providerId="LiveId" clId="{EA6866F0-0039-4AEC-B6F0-D2523848C41D}" dt="2022-09-05T16:41:09.174" v="282" actId="1076"/>
        <pc:sldMkLst>
          <pc:docMk/>
          <pc:sldMk cId="3144738653" sldId="302"/>
        </pc:sldMkLst>
        <pc:spChg chg="add mod">
          <ac:chgData name="Marcela Kovarova" userId="ea1c3751267f1bd7" providerId="LiveId" clId="{EA6866F0-0039-4AEC-B6F0-D2523848C41D}" dt="2022-09-05T16:37:25.727" v="245" actId="20577"/>
          <ac:spMkLst>
            <pc:docMk/>
            <pc:sldMk cId="3144738653" sldId="302"/>
            <ac:spMk id="3" creationId="{44AE278B-3779-9795-E3EA-F70F854C7524}"/>
          </ac:spMkLst>
        </pc:spChg>
        <pc:spChg chg="add mod">
          <ac:chgData name="Marcela Kovarova" userId="ea1c3751267f1bd7" providerId="LiveId" clId="{EA6866F0-0039-4AEC-B6F0-D2523848C41D}" dt="2022-09-05T16:38:18.723" v="277" actId="1076"/>
          <ac:spMkLst>
            <pc:docMk/>
            <pc:sldMk cId="3144738653" sldId="302"/>
            <ac:spMk id="10" creationId="{05E29334-35D8-0340-936D-F98CE32FC1D8}"/>
          </ac:spMkLst>
        </pc:spChg>
        <pc:spChg chg="add mod">
          <ac:chgData name="Marcela Kovarova" userId="ea1c3751267f1bd7" providerId="LiveId" clId="{EA6866F0-0039-4AEC-B6F0-D2523848C41D}" dt="2022-09-05T16:37:53.229" v="262" actId="1076"/>
          <ac:spMkLst>
            <pc:docMk/>
            <pc:sldMk cId="3144738653" sldId="302"/>
            <ac:spMk id="12" creationId="{71831223-C923-5F89-5469-62299F107A90}"/>
          </ac:spMkLst>
        </pc:spChg>
        <pc:spChg chg="add del mod">
          <ac:chgData name="Marcela Kovarova" userId="ea1c3751267f1bd7" providerId="LiveId" clId="{EA6866F0-0039-4AEC-B6F0-D2523848C41D}" dt="2022-09-05T16:36:51.123" v="232" actId="478"/>
          <ac:spMkLst>
            <pc:docMk/>
            <pc:sldMk cId="3144738653" sldId="302"/>
            <ac:spMk id="14" creationId="{63FC19E3-2A25-84B4-0439-7FA284CE74BE}"/>
          </ac:spMkLst>
        </pc:spChg>
        <pc:spChg chg="add mod">
          <ac:chgData name="Marcela Kovarova" userId="ea1c3751267f1bd7" providerId="LiveId" clId="{EA6866F0-0039-4AEC-B6F0-D2523848C41D}" dt="2022-09-05T16:38:13.945" v="276" actId="20577"/>
          <ac:spMkLst>
            <pc:docMk/>
            <pc:sldMk cId="3144738653" sldId="302"/>
            <ac:spMk id="16" creationId="{A9CEC0E7-6992-EA40-7716-987AEF90C887}"/>
          </ac:spMkLst>
        </pc:spChg>
        <pc:picChg chg="add mod modCrop">
          <ac:chgData name="Marcela Kovarova" userId="ea1c3751267f1bd7" providerId="LiveId" clId="{EA6866F0-0039-4AEC-B6F0-D2523848C41D}" dt="2022-09-05T16:38:04.167" v="268" actId="1076"/>
          <ac:picMkLst>
            <pc:docMk/>
            <pc:sldMk cId="3144738653" sldId="302"/>
            <ac:picMk id="5" creationId="{8D7FCD20-6E0E-9782-0FBE-90E02EE9B7FB}"/>
          </ac:picMkLst>
        </pc:picChg>
        <pc:picChg chg="add del mod">
          <ac:chgData name="Marcela Kovarova" userId="ea1c3751267f1bd7" providerId="LiveId" clId="{EA6866F0-0039-4AEC-B6F0-D2523848C41D}" dt="2022-09-05T16:30:02.686" v="98" actId="21"/>
          <ac:picMkLst>
            <pc:docMk/>
            <pc:sldMk cId="3144738653" sldId="302"/>
            <ac:picMk id="6" creationId="{374E2CDB-5349-5470-FBBF-A83FA069139F}"/>
          </ac:picMkLst>
        </pc:picChg>
        <pc:picChg chg="add mod">
          <ac:chgData name="Marcela Kovarova" userId="ea1c3751267f1bd7" providerId="LiveId" clId="{EA6866F0-0039-4AEC-B6F0-D2523848C41D}" dt="2022-09-05T16:41:09.174" v="282" actId="1076"/>
          <ac:picMkLst>
            <pc:docMk/>
            <pc:sldMk cId="3144738653" sldId="302"/>
            <ac:picMk id="7" creationId="{2062B3D8-8999-F4CA-AE47-95B1C08F1850}"/>
          </ac:picMkLst>
        </pc:picChg>
        <pc:picChg chg="add del mod">
          <ac:chgData name="Marcela Kovarova" userId="ea1c3751267f1bd7" providerId="LiveId" clId="{EA6866F0-0039-4AEC-B6F0-D2523848C41D}" dt="2022-09-05T16:29:34.250" v="92" actId="21"/>
          <ac:picMkLst>
            <pc:docMk/>
            <pc:sldMk cId="3144738653" sldId="302"/>
            <ac:picMk id="8" creationId="{30019F16-915F-EFB6-A087-1B46C45DDA81}"/>
          </ac:picMkLst>
        </pc:picChg>
        <pc:picChg chg="add mod">
          <ac:chgData name="Marcela Kovarova" userId="ea1c3751267f1bd7" providerId="LiveId" clId="{EA6866F0-0039-4AEC-B6F0-D2523848C41D}" dt="2022-09-05T16:38:02.499" v="267" actId="1076"/>
          <ac:picMkLst>
            <pc:docMk/>
            <pc:sldMk cId="3144738653" sldId="302"/>
            <ac:picMk id="15" creationId="{DE537A9D-220E-8FB1-60D7-A22345CDAD61}"/>
          </ac:picMkLst>
        </pc:picChg>
        <pc:picChg chg="add mod modCrop">
          <ac:chgData name="Marcela Kovarova" userId="ea1c3751267f1bd7" providerId="LiveId" clId="{EA6866F0-0039-4AEC-B6F0-D2523848C41D}" dt="2022-09-05T16:38:06.936" v="269" actId="1076"/>
          <ac:picMkLst>
            <pc:docMk/>
            <pc:sldMk cId="3144738653" sldId="302"/>
            <ac:picMk id="18" creationId="{7E1E3CEC-FA3C-9AEB-DCA5-687F6575C7FB}"/>
          </ac:picMkLst>
        </pc:picChg>
        <pc:picChg chg="add mod">
          <ac:chgData name="Marcela Kovarova" userId="ea1c3751267f1bd7" providerId="LiveId" clId="{EA6866F0-0039-4AEC-B6F0-D2523848C41D}" dt="2022-09-05T16:41:03.899" v="280" actId="1076"/>
          <ac:picMkLst>
            <pc:docMk/>
            <pc:sldMk cId="3144738653" sldId="302"/>
            <ac:picMk id="19" creationId="{6A51AC33-100A-3995-F508-73AAA85A8413}"/>
          </ac:picMkLst>
        </pc:picChg>
      </pc:sldChg>
    </pc:docChg>
  </pc:docChgLst>
  <pc:docChgLst>
    <pc:chgData name="Marcela Kovarova" userId="ea1c3751267f1bd7" providerId="LiveId" clId="{58EBDCA0-77D8-464A-9793-F7647AC685F7}"/>
    <pc:docChg chg="custSel modSld">
      <pc:chgData name="Marcela Kovarova" userId="ea1c3751267f1bd7" providerId="LiveId" clId="{58EBDCA0-77D8-464A-9793-F7647AC685F7}" dt="2022-09-15T18:56:30.311" v="24" actId="1076"/>
      <pc:docMkLst>
        <pc:docMk/>
      </pc:docMkLst>
      <pc:sldChg chg="modSp mod">
        <pc:chgData name="Marcela Kovarova" userId="ea1c3751267f1bd7" providerId="LiveId" clId="{58EBDCA0-77D8-464A-9793-F7647AC685F7}" dt="2022-09-15T18:51:55.036" v="10" actId="790"/>
        <pc:sldMkLst>
          <pc:docMk/>
          <pc:sldMk cId="3201594060" sldId="273"/>
        </pc:sldMkLst>
        <pc:spChg chg="mod">
          <ac:chgData name="Marcela Kovarova" userId="ea1c3751267f1bd7" providerId="LiveId" clId="{58EBDCA0-77D8-464A-9793-F7647AC685F7}" dt="2022-09-15T18:51:55.036" v="10" actId="790"/>
          <ac:spMkLst>
            <pc:docMk/>
            <pc:sldMk cId="3201594060" sldId="273"/>
            <ac:spMk id="8195" creationId="{00000000-0000-0000-0000-000000000000}"/>
          </ac:spMkLst>
        </pc:spChg>
      </pc:sldChg>
      <pc:sldChg chg="modSp mod">
        <pc:chgData name="Marcela Kovarova" userId="ea1c3751267f1bd7" providerId="LiveId" clId="{58EBDCA0-77D8-464A-9793-F7647AC685F7}" dt="2022-09-15T18:52:27.866" v="17" actId="1076"/>
        <pc:sldMkLst>
          <pc:docMk/>
          <pc:sldMk cId="2909682041" sldId="276"/>
        </pc:sldMkLst>
        <pc:spChg chg="mod">
          <ac:chgData name="Marcela Kovarova" userId="ea1c3751267f1bd7" providerId="LiveId" clId="{58EBDCA0-77D8-464A-9793-F7647AC685F7}" dt="2022-09-15T18:52:06.539" v="13" actId="403"/>
          <ac:spMkLst>
            <pc:docMk/>
            <pc:sldMk cId="2909682041" sldId="276"/>
            <ac:spMk id="9219" creationId="{00000000-0000-0000-0000-000000000000}"/>
          </ac:spMkLst>
        </pc:spChg>
        <pc:spChg chg="mod">
          <ac:chgData name="Marcela Kovarova" userId="ea1c3751267f1bd7" providerId="LiveId" clId="{58EBDCA0-77D8-464A-9793-F7647AC685F7}" dt="2022-09-15T18:52:27.866" v="17" actId="1076"/>
          <ac:spMkLst>
            <pc:docMk/>
            <pc:sldMk cId="2909682041" sldId="276"/>
            <ac:spMk id="12290" creationId="{00000000-0000-0000-0000-000000000000}"/>
          </ac:spMkLst>
        </pc:spChg>
        <pc:picChg chg="mod">
          <ac:chgData name="Marcela Kovarova" userId="ea1c3751267f1bd7" providerId="LiveId" clId="{58EBDCA0-77D8-464A-9793-F7647AC685F7}" dt="2022-09-15T18:52:10.253" v="14" actId="14100"/>
          <ac:picMkLst>
            <pc:docMk/>
            <pc:sldMk cId="2909682041" sldId="276"/>
            <ac:picMk id="1026" creationId="{00000000-0000-0000-0000-000000000000}"/>
          </ac:picMkLst>
        </pc:picChg>
      </pc:sldChg>
      <pc:sldChg chg="addSp delSp modSp mod">
        <pc:chgData name="Marcela Kovarova" userId="ea1c3751267f1bd7" providerId="LiveId" clId="{58EBDCA0-77D8-464A-9793-F7647AC685F7}" dt="2022-09-15T18:56:30.311" v="24" actId="1076"/>
        <pc:sldMkLst>
          <pc:docMk/>
          <pc:sldMk cId="1665749110" sldId="300"/>
        </pc:sldMkLst>
        <pc:picChg chg="add del mod">
          <ac:chgData name="Marcela Kovarova" userId="ea1c3751267f1bd7" providerId="LiveId" clId="{58EBDCA0-77D8-464A-9793-F7647AC685F7}" dt="2022-09-15T18:51:21.475" v="5" actId="478"/>
          <ac:picMkLst>
            <pc:docMk/>
            <pc:sldMk cId="1665749110" sldId="300"/>
            <ac:picMk id="2" creationId="{A151BFC1-245C-B621-E300-72DA74BD232C}"/>
          </ac:picMkLst>
        </pc:picChg>
        <pc:picChg chg="add del mod">
          <ac:chgData name="Marcela Kovarova" userId="ea1c3751267f1bd7" providerId="LiveId" clId="{58EBDCA0-77D8-464A-9793-F7647AC685F7}" dt="2022-09-15T18:56:28.835" v="23" actId="478"/>
          <ac:picMkLst>
            <pc:docMk/>
            <pc:sldMk cId="1665749110" sldId="300"/>
            <ac:picMk id="2" creationId="{E1B4ED0C-7621-9DB7-D293-C1A2F98CC05C}"/>
          </ac:picMkLst>
        </pc:picChg>
        <pc:picChg chg="mod">
          <ac:chgData name="Marcela Kovarova" userId="ea1c3751267f1bd7" providerId="LiveId" clId="{58EBDCA0-77D8-464A-9793-F7647AC685F7}" dt="2022-09-15T18:56:30.311" v="24" actId="1076"/>
          <ac:picMkLst>
            <pc:docMk/>
            <pc:sldMk cId="1665749110" sldId="300"/>
            <ac:picMk id="10" creationId="{3486D179-D224-184E-32E1-B22EB8AA1EFF}"/>
          </ac:picMkLst>
        </pc:picChg>
        <pc:picChg chg="del">
          <ac:chgData name="Marcela Kovarova" userId="ea1c3751267f1bd7" providerId="LiveId" clId="{58EBDCA0-77D8-464A-9793-F7647AC685F7}" dt="2022-09-15T18:51:27.385" v="6" actId="478"/>
          <ac:picMkLst>
            <pc:docMk/>
            <pc:sldMk cId="1665749110" sldId="300"/>
            <ac:picMk id="1028" creationId="{00000000-0000-0000-0000-000000000000}"/>
          </ac:picMkLst>
        </pc:picChg>
      </pc:sldChg>
    </pc:docChg>
  </pc:docChgLst>
  <pc:docChgLst>
    <pc:chgData name="Marcela Kovarova" userId="ea1c3751267f1bd7" providerId="LiveId" clId="{4130BD64-6C5C-4C71-ADFE-D94EBB7A1E43}"/>
    <pc:docChg chg="custSel modSld">
      <pc:chgData name="Marcela Kovarova" userId="ea1c3751267f1bd7" providerId="LiveId" clId="{4130BD64-6C5C-4C71-ADFE-D94EBB7A1E43}" dt="2020-09-12T10:01:47.482" v="191"/>
      <pc:docMkLst>
        <pc:docMk/>
      </pc:docMkLst>
      <pc:sldChg chg="modSp mod">
        <pc:chgData name="Marcela Kovarova" userId="ea1c3751267f1bd7" providerId="LiveId" clId="{4130BD64-6C5C-4C71-ADFE-D94EBB7A1E43}" dt="2020-09-12T09:46:52.331" v="152" actId="1076"/>
        <pc:sldMkLst>
          <pc:docMk/>
          <pc:sldMk cId="1877360860" sldId="269"/>
        </pc:sldMkLst>
        <pc:spChg chg="mod">
          <ac:chgData name="Marcela Kovarova" userId="ea1c3751267f1bd7" providerId="LiveId" clId="{4130BD64-6C5C-4C71-ADFE-D94EBB7A1E43}" dt="2020-09-12T08:59:28.759" v="3" actId="1076"/>
          <ac:spMkLst>
            <pc:docMk/>
            <pc:sldMk cId="1877360860" sldId="269"/>
            <ac:spMk id="5122" creationId="{00000000-0000-0000-0000-000000000000}"/>
          </ac:spMkLst>
        </pc:spChg>
        <pc:spChg chg="mod">
          <ac:chgData name="Marcela Kovarova" userId="ea1c3751267f1bd7" providerId="LiveId" clId="{4130BD64-6C5C-4C71-ADFE-D94EBB7A1E43}" dt="2020-09-12T09:46:52.331" v="152" actId="1076"/>
          <ac:spMkLst>
            <pc:docMk/>
            <pc:sldMk cId="1877360860" sldId="269"/>
            <ac:spMk id="5123" creationId="{00000000-0000-0000-0000-000000000000}"/>
          </ac:spMkLst>
        </pc:spChg>
        <pc:picChg chg="mod">
          <ac:chgData name="Marcela Kovarova" userId="ea1c3751267f1bd7" providerId="LiveId" clId="{4130BD64-6C5C-4C71-ADFE-D94EBB7A1E43}" dt="2020-09-12T09:46:47.087" v="151" actId="1076"/>
          <ac:picMkLst>
            <pc:docMk/>
            <pc:sldMk cId="1877360860" sldId="269"/>
            <ac:picMk id="2" creationId="{00000000-0000-0000-0000-000000000000}"/>
          </ac:picMkLst>
        </pc:picChg>
      </pc:sldChg>
      <pc:sldChg chg="addSp delSp modSp mod">
        <pc:chgData name="Marcela Kovarova" userId="ea1c3751267f1bd7" providerId="LiveId" clId="{4130BD64-6C5C-4C71-ADFE-D94EBB7A1E43}" dt="2020-09-12T09:48:43.454" v="169" actId="947"/>
        <pc:sldMkLst>
          <pc:docMk/>
          <pc:sldMk cId="806562063" sldId="271"/>
        </pc:sldMkLst>
        <pc:spChg chg="mod">
          <ac:chgData name="Marcela Kovarova" userId="ea1c3751267f1bd7" providerId="LiveId" clId="{4130BD64-6C5C-4C71-ADFE-D94EBB7A1E43}" dt="2020-09-12T09:47:45.520" v="161" actId="121"/>
          <ac:spMkLst>
            <pc:docMk/>
            <pc:sldMk cId="806562063" sldId="271"/>
            <ac:spMk id="6" creationId="{00000000-0000-0000-0000-000000000000}"/>
          </ac:spMkLst>
        </pc:spChg>
        <pc:spChg chg="mod">
          <ac:chgData name="Marcela Kovarova" userId="ea1c3751267f1bd7" providerId="LiveId" clId="{4130BD64-6C5C-4C71-ADFE-D94EBB7A1E43}" dt="2020-09-12T09:48:43.454" v="169" actId="947"/>
          <ac:spMkLst>
            <pc:docMk/>
            <pc:sldMk cId="806562063" sldId="271"/>
            <ac:spMk id="7171" creationId="{00000000-0000-0000-0000-000000000000}"/>
          </ac:spMkLst>
        </pc:spChg>
        <pc:picChg chg="mod">
          <ac:chgData name="Marcela Kovarova" userId="ea1c3751267f1bd7" providerId="LiveId" clId="{4130BD64-6C5C-4C71-ADFE-D94EBB7A1E43}" dt="2020-09-12T09:06:32.867" v="56" actId="1076"/>
          <ac:picMkLst>
            <pc:docMk/>
            <pc:sldMk cId="806562063" sldId="271"/>
            <ac:picMk id="2" creationId="{00000000-0000-0000-0000-000000000000}"/>
          </ac:picMkLst>
        </pc:picChg>
        <pc:picChg chg="add del mod">
          <ac:chgData name="Marcela Kovarova" userId="ea1c3751267f1bd7" providerId="LiveId" clId="{4130BD64-6C5C-4C71-ADFE-D94EBB7A1E43}" dt="2020-09-12T09:47:32.906" v="158" actId="478"/>
          <ac:picMkLst>
            <pc:docMk/>
            <pc:sldMk cId="806562063" sldId="271"/>
            <ac:picMk id="3" creationId="{DD43D637-FCB1-4A04-8A37-CA3132FC83E8}"/>
          </ac:picMkLst>
        </pc:picChg>
      </pc:sldChg>
      <pc:sldChg chg="modSp mod">
        <pc:chgData name="Marcela Kovarova" userId="ea1c3751267f1bd7" providerId="LiveId" clId="{4130BD64-6C5C-4C71-ADFE-D94EBB7A1E43}" dt="2020-09-12T09:47:26.202" v="157" actId="403"/>
        <pc:sldMkLst>
          <pc:docMk/>
          <pc:sldMk cId="4060377272" sldId="272"/>
        </pc:sldMkLst>
        <pc:spChg chg="mod">
          <ac:chgData name="Marcela Kovarova" userId="ea1c3751267f1bd7" providerId="LiveId" clId="{4130BD64-6C5C-4C71-ADFE-D94EBB7A1E43}" dt="2020-09-12T09:47:26.202" v="157" actId="403"/>
          <ac:spMkLst>
            <pc:docMk/>
            <pc:sldMk cId="4060377272" sldId="272"/>
            <ac:spMk id="8195" creationId="{00000000-0000-0000-0000-000000000000}"/>
          </ac:spMkLst>
        </pc:spChg>
        <pc:picChg chg="mod ord">
          <ac:chgData name="Marcela Kovarova" userId="ea1c3751267f1bd7" providerId="LiveId" clId="{4130BD64-6C5C-4C71-ADFE-D94EBB7A1E43}" dt="2020-09-12T09:00:41.207" v="34" actId="166"/>
          <ac:picMkLst>
            <pc:docMk/>
            <pc:sldMk cId="4060377272" sldId="272"/>
            <ac:picMk id="8196" creationId="{00000000-0000-0000-0000-000000000000}"/>
          </ac:picMkLst>
        </pc:picChg>
      </pc:sldChg>
      <pc:sldChg chg="modSp mod">
        <pc:chgData name="Marcela Kovarova" userId="ea1c3751267f1bd7" providerId="LiveId" clId="{4130BD64-6C5C-4C71-ADFE-D94EBB7A1E43}" dt="2020-09-12T09:49:12.838" v="176" actId="1076"/>
        <pc:sldMkLst>
          <pc:docMk/>
          <pc:sldMk cId="3201594060" sldId="273"/>
        </pc:sldMkLst>
        <pc:spChg chg="mod">
          <ac:chgData name="Marcela Kovarova" userId="ea1c3751267f1bd7" providerId="LiveId" clId="{4130BD64-6C5C-4C71-ADFE-D94EBB7A1E43}" dt="2020-09-12T09:49:12.838" v="176" actId="1076"/>
          <ac:spMkLst>
            <pc:docMk/>
            <pc:sldMk cId="3201594060" sldId="273"/>
            <ac:spMk id="8195" creationId="{00000000-0000-0000-0000-000000000000}"/>
          </ac:spMkLst>
        </pc:spChg>
        <pc:spChg chg="mod">
          <ac:chgData name="Marcela Kovarova" userId="ea1c3751267f1bd7" providerId="LiveId" clId="{4130BD64-6C5C-4C71-ADFE-D94EBB7A1E43}" dt="2020-09-12T09:49:05.006" v="173" actId="1076"/>
          <ac:spMkLst>
            <pc:docMk/>
            <pc:sldMk cId="3201594060" sldId="273"/>
            <ac:spMk id="9218" creationId="{00000000-0000-0000-0000-000000000000}"/>
          </ac:spMkLst>
        </pc:spChg>
        <pc:picChg chg="mod">
          <ac:chgData name="Marcela Kovarova" userId="ea1c3751267f1bd7" providerId="LiveId" clId="{4130BD64-6C5C-4C71-ADFE-D94EBB7A1E43}" dt="2020-09-12T09:08:08.440" v="78" actId="1076"/>
          <ac:picMkLst>
            <pc:docMk/>
            <pc:sldMk cId="3201594060" sldId="273"/>
            <ac:picMk id="3" creationId="{00000000-0000-0000-0000-000000000000}"/>
          </ac:picMkLst>
        </pc:picChg>
      </pc:sldChg>
      <pc:sldChg chg="modSp mod">
        <pc:chgData name="Marcela Kovarova" userId="ea1c3751267f1bd7" providerId="LiveId" clId="{4130BD64-6C5C-4C71-ADFE-D94EBB7A1E43}" dt="2020-09-12T09:50:27.376" v="186" actId="14100"/>
        <pc:sldMkLst>
          <pc:docMk/>
          <pc:sldMk cId="2589422756" sldId="274"/>
        </pc:sldMkLst>
        <pc:spChg chg="mod">
          <ac:chgData name="Marcela Kovarova" userId="ea1c3751267f1bd7" providerId="LiveId" clId="{4130BD64-6C5C-4C71-ADFE-D94EBB7A1E43}" dt="2020-09-12T09:50:27.376" v="186" actId="14100"/>
          <ac:spMkLst>
            <pc:docMk/>
            <pc:sldMk cId="2589422756" sldId="274"/>
            <ac:spMk id="10242" creationId="{00000000-0000-0000-0000-000000000000}"/>
          </ac:spMkLst>
        </pc:spChg>
      </pc:sldChg>
      <pc:sldChg chg="addSp delSp modSp mod">
        <pc:chgData name="Marcela Kovarova" userId="ea1c3751267f1bd7" providerId="LiveId" clId="{4130BD64-6C5C-4C71-ADFE-D94EBB7A1E43}" dt="2020-09-12T09:50:37.202" v="188" actId="1076"/>
        <pc:sldMkLst>
          <pc:docMk/>
          <pc:sldMk cId="3545066501" sldId="275"/>
        </pc:sldMkLst>
        <pc:spChg chg="del mod">
          <ac:chgData name="Marcela Kovarova" userId="ea1c3751267f1bd7" providerId="LiveId" clId="{4130BD64-6C5C-4C71-ADFE-D94EBB7A1E43}" dt="2020-09-12T09:40:13.387" v="99" actId="478"/>
          <ac:spMkLst>
            <pc:docMk/>
            <pc:sldMk cId="3545066501" sldId="275"/>
            <ac:spMk id="2" creationId="{00000000-0000-0000-0000-000000000000}"/>
          </ac:spMkLst>
        </pc:spChg>
        <pc:spChg chg="mod">
          <ac:chgData name="Marcela Kovarova" userId="ea1c3751267f1bd7" providerId="LiveId" clId="{4130BD64-6C5C-4C71-ADFE-D94EBB7A1E43}" dt="2020-09-12T09:39:58.892" v="97" actId="208"/>
          <ac:spMkLst>
            <pc:docMk/>
            <pc:sldMk cId="3545066501" sldId="275"/>
            <ac:spMk id="7" creationId="{00000000-0000-0000-0000-000000000000}"/>
          </ac:spMkLst>
        </pc:spChg>
        <pc:spChg chg="del mod">
          <ac:chgData name="Marcela Kovarova" userId="ea1c3751267f1bd7" providerId="LiveId" clId="{4130BD64-6C5C-4C71-ADFE-D94EBB7A1E43}" dt="2020-09-12T09:40:13.387" v="99" actId="478"/>
          <ac:spMkLst>
            <pc:docMk/>
            <pc:sldMk cId="3545066501" sldId="275"/>
            <ac:spMk id="8" creationId="{00000000-0000-0000-0000-000000000000}"/>
          </ac:spMkLst>
        </pc:spChg>
        <pc:spChg chg="mod">
          <ac:chgData name="Marcela Kovarova" userId="ea1c3751267f1bd7" providerId="LiveId" clId="{4130BD64-6C5C-4C71-ADFE-D94EBB7A1E43}" dt="2020-09-12T09:41:21.950" v="108" actId="1076"/>
          <ac:spMkLst>
            <pc:docMk/>
            <pc:sldMk cId="3545066501" sldId="275"/>
            <ac:spMk id="11267" creationId="{00000000-0000-0000-0000-000000000000}"/>
          </ac:spMkLst>
        </pc:spChg>
        <pc:grpChg chg="del mod">
          <ac:chgData name="Marcela Kovarova" userId="ea1c3751267f1bd7" providerId="LiveId" clId="{4130BD64-6C5C-4C71-ADFE-D94EBB7A1E43}" dt="2020-09-12T09:40:13.387" v="99" actId="478"/>
          <ac:grpSpMkLst>
            <pc:docMk/>
            <pc:sldMk cId="3545066501" sldId="275"/>
            <ac:grpSpMk id="11268" creationId="{00000000-0000-0000-0000-000000000000}"/>
          </ac:grpSpMkLst>
        </pc:grpChg>
        <pc:picChg chg="add mod modCrop">
          <ac:chgData name="Marcela Kovarova" userId="ea1c3751267f1bd7" providerId="LiveId" clId="{4130BD64-6C5C-4C71-ADFE-D94EBB7A1E43}" dt="2020-09-12T09:50:37.202" v="188" actId="1076"/>
          <ac:picMkLst>
            <pc:docMk/>
            <pc:sldMk cId="3545066501" sldId="275"/>
            <ac:picMk id="4" creationId="{3562534A-6388-49B6-B273-469FD0458C75}"/>
          </ac:picMkLst>
        </pc:picChg>
        <pc:picChg chg="mod">
          <ac:chgData name="Marcela Kovarova" userId="ea1c3751267f1bd7" providerId="LiveId" clId="{4130BD64-6C5C-4C71-ADFE-D94EBB7A1E43}" dt="2020-09-12T09:39:42.814" v="92" actId="1076"/>
          <ac:picMkLst>
            <pc:docMk/>
            <pc:sldMk cId="3545066501" sldId="275"/>
            <ac:picMk id="11269" creationId="{00000000-0000-0000-0000-000000000000}"/>
          </ac:picMkLst>
        </pc:picChg>
      </pc:sldChg>
      <pc:sldChg chg="modSp mod">
        <pc:chgData name="Marcela Kovarova" userId="ea1c3751267f1bd7" providerId="LiveId" clId="{4130BD64-6C5C-4C71-ADFE-D94EBB7A1E43}" dt="2020-09-12T09:49:57.407" v="181" actId="947"/>
        <pc:sldMkLst>
          <pc:docMk/>
          <pc:sldMk cId="2909682041" sldId="276"/>
        </pc:sldMkLst>
        <pc:spChg chg="mod">
          <ac:chgData name="Marcela Kovarova" userId="ea1c3751267f1bd7" providerId="LiveId" clId="{4130BD64-6C5C-4C71-ADFE-D94EBB7A1E43}" dt="2020-09-12T09:38:52.894" v="87" actId="20577"/>
          <ac:spMkLst>
            <pc:docMk/>
            <pc:sldMk cId="2909682041" sldId="276"/>
            <ac:spMk id="9219" creationId="{00000000-0000-0000-0000-000000000000}"/>
          </ac:spMkLst>
        </pc:spChg>
        <pc:spChg chg="mod">
          <ac:chgData name="Marcela Kovarova" userId="ea1c3751267f1bd7" providerId="LiveId" clId="{4130BD64-6C5C-4C71-ADFE-D94EBB7A1E43}" dt="2020-09-12T09:49:57.407" v="181" actId="947"/>
          <ac:spMkLst>
            <pc:docMk/>
            <pc:sldMk cId="2909682041" sldId="276"/>
            <ac:spMk id="12290" creationId="{00000000-0000-0000-0000-000000000000}"/>
          </ac:spMkLst>
        </pc:spChg>
      </pc:sldChg>
      <pc:sldChg chg="modSp mod">
        <pc:chgData name="Marcela Kovarova" userId="ea1c3751267f1bd7" providerId="LiveId" clId="{4130BD64-6C5C-4C71-ADFE-D94EBB7A1E43}" dt="2020-09-12T09:49:31.716" v="178" actId="404"/>
        <pc:sldMkLst>
          <pc:docMk/>
          <pc:sldMk cId="904388242" sldId="278"/>
        </pc:sldMkLst>
        <pc:spChg chg="mod">
          <ac:chgData name="Marcela Kovarova" userId="ea1c3751267f1bd7" providerId="LiveId" clId="{4130BD64-6C5C-4C71-ADFE-D94EBB7A1E43}" dt="2020-09-12T09:49:31.716" v="178" actId="404"/>
          <ac:spMkLst>
            <pc:docMk/>
            <pc:sldMk cId="904388242" sldId="278"/>
            <ac:spMk id="14338" creationId="{00000000-0000-0000-0000-000000000000}"/>
          </ac:spMkLst>
        </pc:spChg>
        <pc:spChg chg="mod">
          <ac:chgData name="Marcela Kovarova" userId="ea1c3751267f1bd7" providerId="LiveId" clId="{4130BD64-6C5C-4C71-ADFE-D94EBB7A1E43}" dt="2020-09-12T09:08:15.578" v="79" actId="20577"/>
          <ac:spMkLst>
            <pc:docMk/>
            <pc:sldMk cId="904388242" sldId="278"/>
            <ac:spMk id="14339" creationId="{00000000-0000-0000-0000-000000000000}"/>
          </ac:spMkLst>
        </pc:spChg>
      </pc:sldChg>
      <pc:sldChg chg="modSp mod">
        <pc:chgData name="Marcela Kovarova" userId="ea1c3751267f1bd7" providerId="LiveId" clId="{4130BD64-6C5C-4C71-ADFE-D94EBB7A1E43}" dt="2020-09-12T09:42:01.797" v="118" actId="403"/>
        <pc:sldMkLst>
          <pc:docMk/>
          <pc:sldMk cId="1311180927" sldId="280"/>
        </pc:sldMkLst>
        <pc:spChg chg="mod">
          <ac:chgData name="Marcela Kovarova" userId="ea1c3751267f1bd7" providerId="LiveId" clId="{4130BD64-6C5C-4C71-ADFE-D94EBB7A1E43}" dt="2020-09-12T09:42:01.797" v="118" actId="403"/>
          <ac:spMkLst>
            <pc:docMk/>
            <pc:sldMk cId="1311180927" sldId="280"/>
            <ac:spMk id="16387" creationId="{00000000-0000-0000-0000-000000000000}"/>
          </ac:spMkLst>
        </pc:spChg>
      </pc:sldChg>
      <pc:sldChg chg="modSp mod">
        <pc:chgData name="Marcela Kovarova" userId="ea1c3751267f1bd7" providerId="LiveId" clId="{4130BD64-6C5C-4C71-ADFE-D94EBB7A1E43}" dt="2020-09-12T09:42:27.330" v="122" actId="1076"/>
        <pc:sldMkLst>
          <pc:docMk/>
          <pc:sldMk cId="1402005358" sldId="281"/>
        </pc:sldMkLst>
        <pc:picChg chg="mod">
          <ac:chgData name="Marcela Kovarova" userId="ea1c3751267f1bd7" providerId="LiveId" clId="{4130BD64-6C5C-4C71-ADFE-D94EBB7A1E43}" dt="2020-09-12T09:42:16.826" v="120" actId="1076"/>
          <ac:picMkLst>
            <pc:docMk/>
            <pc:sldMk cId="1402005358" sldId="281"/>
            <ac:picMk id="6" creationId="{00000000-0000-0000-0000-000000000000}"/>
          </ac:picMkLst>
        </pc:picChg>
        <pc:picChg chg="mod">
          <ac:chgData name="Marcela Kovarova" userId="ea1c3751267f1bd7" providerId="LiveId" clId="{4130BD64-6C5C-4C71-ADFE-D94EBB7A1E43}" dt="2020-09-12T09:42:27.330" v="122" actId="1076"/>
          <ac:picMkLst>
            <pc:docMk/>
            <pc:sldMk cId="1402005358" sldId="281"/>
            <ac:picMk id="7" creationId="{00000000-0000-0000-0000-000000000000}"/>
          </ac:picMkLst>
        </pc:picChg>
      </pc:sldChg>
      <pc:sldChg chg="modSp mod">
        <pc:chgData name="Marcela Kovarova" userId="ea1c3751267f1bd7" providerId="LiveId" clId="{4130BD64-6C5C-4C71-ADFE-D94EBB7A1E43}" dt="2020-09-12T09:42:40.135" v="123" actId="1076"/>
        <pc:sldMkLst>
          <pc:docMk/>
          <pc:sldMk cId="3197465449" sldId="282"/>
        </pc:sldMkLst>
        <pc:picChg chg="mod">
          <ac:chgData name="Marcela Kovarova" userId="ea1c3751267f1bd7" providerId="LiveId" clId="{4130BD64-6C5C-4C71-ADFE-D94EBB7A1E43}" dt="2020-09-12T09:42:40.135" v="123" actId="1076"/>
          <ac:picMkLst>
            <pc:docMk/>
            <pc:sldMk cId="3197465449" sldId="282"/>
            <ac:picMk id="3" creationId="{00000000-0000-0000-0000-000000000000}"/>
          </ac:picMkLst>
        </pc:picChg>
      </pc:sldChg>
      <pc:sldChg chg="modSp mod">
        <pc:chgData name="Marcela Kovarova" userId="ea1c3751267f1bd7" providerId="LiveId" clId="{4130BD64-6C5C-4C71-ADFE-D94EBB7A1E43}" dt="2020-09-12T09:43:18.750" v="127" actId="27636"/>
        <pc:sldMkLst>
          <pc:docMk/>
          <pc:sldMk cId="3774751119" sldId="283"/>
        </pc:sldMkLst>
        <pc:spChg chg="mod">
          <ac:chgData name="Marcela Kovarova" userId="ea1c3751267f1bd7" providerId="LiveId" clId="{4130BD64-6C5C-4C71-ADFE-D94EBB7A1E43}" dt="2020-09-12T09:43:18.750" v="127" actId="27636"/>
          <ac:spMkLst>
            <pc:docMk/>
            <pc:sldMk cId="3774751119" sldId="283"/>
            <ac:spMk id="20483" creationId="{00000000-0000-0000-0000-000000000000}"/>
          </ac:spMkLst>
        </pc:spChg>
        <pc:picChg chg="mod">
          <ac:chgData name="Marcela Kovarova" userId="ea1c3751267f1bd7" providerId="LiveId" clId="{4130BD64-6C5C-4C71-ADFE-D94EBB7A1E43}" dt="2020-09-12T09:42:56.411" v="124" actId="1076"/>
          <ac:picMkLst>
            <pc:docMk/>
            <pc:sldMk cId="3774751119" sldId="283"/>
            <ac:picMk id="6" creationId="{00000000-0000-0000-0000-000000000000}"/>
          </ac:picMkLst>
        </pc:picChg>
      </pc:sldChg>
      <pc:sldChg chg="modSp mod">
        <pc:chgData name="Marcela Kovarova" userId="ea1c3751267f1bd7" providerId="LiveId" clId="{4130BD64-6C5C-4C71-ADFE-D94EBB7A1E43}" dt="2020-09-12T09:43:51.412" v="128" actId="1076"/>
        <pc:sldMkLst>
          <pc:docMk/>
          <pc:sldMk cId="1807499944" sldId="293"/>
        </pc:sldMkLst>
        <pc:picChg chg="mod">
          <ac:chgData name="Marcela Kovarova" userId="ea1c3751267f1bd7" providerId="LiveId" clId="{4130BD64-6C5C-4C71-ADFE-D94EBB7A1E43}" dt="2020-09-12T09:43:51.412" v="128" actId="1076"/>
          <ac:picMkLst>
            <pc:docMk/>
            <pc:sldMk cId="1807499944" sldId="293"/>
            <ac:picMk id="2" creationId="{00000000-0000-0000-0000-000000000000}"/>
          </ac:picMkLst>
        </pc:picChg>
      </pc:sldChg>
      <pc:sldChg chg="modSp">
        <pc:chgData name="Marcela Kovarova" userId="ea1c3751267f1bd7" providerId="LiveId" clId="{4130BD64-6C5C-4C71-ADFE-D94EBB7A1E43}" dt="2020-09-12T09:44:16.693" v="131" actId="2711"/>
        <pc:sldMkLst>
          <pc:docMk/>
          <pc:sldMk cId="569408614" sldId="294"/>
        </pc:sldMkLst>
        <pc:spChg chg="mod">
          <ac:chgData name="Marcela Kovarova" userId="ea1c3751267f1bd7" providerId="LiveId" clId="{4130BD64-6C5C-4C71-ADFE-D94EBB7A1E43}" dt="2020-09-12T09:44:16.693" v="131" actId="2711"/>
          <ac:spMkLst>
            <pc:docMk/>
            <pc:sldMk cId="569408614" sldId="294"/>
            <ac:spMk id="7" creationId="{00000000-0000-0000-0000-000000000000}"/>
          </ac:spMkLst>
        </pc:spChg>
      </pc:sldChg>
      <pc:sldChg chg="modSp mod modAnim modNotesTx">
        <pc:chgData name="Marcela Kovarova" userId="ea1c3751267f1bd7" providerId="LiveId" clId="{4130BD64-6C5C-4C71-ADFE-D94EBB7A1E43}" dt="2020-09-12T10:01:47.482" v="191"/>
        <pc:sldMkLst>
          <pc:docMk/>
          <pc:sldMk cId="1665749110" sldId="300"/>
        </pc:sldMkLst>
        <pc:spChg chg="mod">
          <ac:chgData name="Marcela Kovarova" userId="ea1c3751267f1bd7" providerId="LiveId" clId="{4130BD64-6C5C-4C71-ADFE-D94EBB7A1E43}" dt="2020-09-12T09:45:36.776" v="142" actId="313"/>
          <ac:spMkLst>
            <pc:docMk/>
            <pc:sldMk cId="1665749110" sldId="300"/>
            <ac:spMk id="6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183" cy="502676"/>
          </a:xfrm>
          <a:prstGeom prst="rect">
            <a:avLst/>
          </a:prstGeom>
        </p:spPr>
        <p:txBody>
          <a:bodyPr vert="horz" lIns="96597" tIns="48299" rIns="96597" bIns="48299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900799" y="0"/>
            <a:ext cx="2984183" cy="502676"/>
          </a:xfrm>
          <a:prstGeom prst="rect">
            <a:avLst/>
          </a:prstGeom>
        </p:spPr>
        <p:txBody>
          <a:bodyPr vert="horz" lIns="96597" tIns="48299" rIns="96597" bIns="48299" rtlCol="0"/>
          <a:lstStyle>
            <a:lvl1pPr algn="r">
              <a:defRPr sz="1300"/>
            </a:lvl1pPr>
          </a:lstStyle>
          <a:p>
            <a:fld id="{96D26E95-A244-440F-8CDF-D2261F935100}" type="datetimeFigureOut">
              <a:rPr lang="cs-CZ" smtClean="0"/>
              <a:t>15.09.2022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516039"/>
            <a:ext cx="2984183" cy="502674"/>
          </a:xfrm>
          <a:prstGeom prst="rect">
            <a:avLst/>
          </a:prstGeom>
        </p:spPr>
        <p:txBody>
          <a:bodyPr vert="horz" lIns="96597" tIns="48299" rIns="96597" bIns="48299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900799" y="9516039"/>
            <a:ext cx="2984183" cy="502674"/>
          </a:xfrm>
          <a:prstGeom prst="rect">
            <a:avLst/>
          </a:prstGeom>
        </p:spPr>
        <p:txBody>
          <a:bodyPr vert="horz" lIns="96597" tIns="48299" rIns="96597" bIns="48299" rtlCol="0" anchor="b"/>
          <a:lstStyle>
            <a:lvl1pPr algn="r">
              <a:defRPr sz="1300"/>
            </a:lvl1pPr>
          </a:lstStyle>
          <a:p>
            <a:fld id="{EF5258CA-2121-470A-9AFB-AAB02A40E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35565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183" cy="50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97" tIns="48299" rIns="96597" bIns="4829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0799" y="0"/>
            <a:ext cx="2984183" cy="50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97" tIns="48299" rIns="96597" bIns="4829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8213" y="750888"/>
            <a:ext cx="5010150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658" y="4758889"/>
            <a:ext cx="5509260" cy="4508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97" tIns="48299" rIns="96597" bIns="482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6038"/>
            <a:ext cx="2984183" cy="50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97" tIns="48299" rIns="96597" bIns="4829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0799" y="9516038"/>
            <a:ext cx="2984183" cy="50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97" tIns="48299" rIns="96597" bIns="4829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EDDD466B-4BB0-485C-B2A0-589063F2CA4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946554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D466B-4BB0-485C-B2A0-589063F2CA40}" type="slidenum">
              <a:rPr lang="en-GB" altLang="en-US" smtClean="0"/>
              <a:pPr/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32245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946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84852" indent="-301866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207465" indent="-24149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90451" indent="-24149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3437" indent="-24149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6423" indent="-24149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39410" indent="-24149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2396" indent="-24149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5382" indent="-24149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FFBA380-4F9E-4B1F-B300-35641204B843}" type="slidenum">
              <a:rPr lang="cs-CZ" altLang="cs-CZ">
                <a:latin typeface="Verdana" pitchFamily="34" charset="0"/>
              </a:rPr>
              <a:pPr>
                <a:spcBef>
                  <a:spcPct val="0"/>
                </a:spcBef>
              </a:pPr>
              <a:t>10</a:t>
            </a:fld>
            <a:endParaRPr lang="cs-CZ" altLang="cs-CZ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466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D466B-4BB0-485C-B2A0-589063F2CA40}" type="slidenum">
              <a:rPr lang="en-GB" altLang="en-US" smtClean="0"/>
              <a:pPr/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88867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D466B-4BB0-485C-B2A0-589063F2CA40}" type="slidenum">
              <a:rPr lang="en-GB" altLang="en-US" smtClean="0"/>
              <a:pPr/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01096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D466B-4BB0-485C-B2A0-589063F2CA40}" type="slidenum">
              <a:rPr lang="en-GB" altLang="en-US" smtClean="0"/>
              <a:pPr/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989273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D466B-4BB0-485C-B2A0-589063F2CA40}" type="slidenum">
              <a:rPr lang="en-GB" altLang="en-US" smtClean="0"/>
              <a:pPr/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11946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D466B-4BB0-485C-B2A0-589063F2CA40}" type="slidenum">
              <a:rPr lang="en-GB" altLang="en-US" smtClean="0"/>
              <a:pPr/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264297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D466B-4BB0-485C-B2A0-589063F2CA40}" type="slidenum">
              <a:rPr lang="en-GB" altLang="en-US" smtClean="0"/>
              <a:pPr/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44314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D466B-4BB0-485C-B2A0-589063F2CA40}" type="slidenum">
              <a:rPr lang="en-GB" altLang="en-US" smtClean="0"/>
              <a:pPr/>
              <a:t>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727776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sz="13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D466B-4BB0-485C-B2A0-589063F2CA40}" type="slidenum">
              <a:rPr lang="en-GB" altLang="en-US" smtClean="0"/>
              <a:pPr/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710150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D466B-4BB0-485C-B2A0-589063F2CA40}" type="slidenum">
              <a:rPr lang="en-GB" altLang="en-US" smtClean="0"/>
              <a:pPr/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73566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sz="13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D466B-4BB0-485C-B2A0-589063F2CA40}" type="slidenum">
              <a:rPr lang="en-GB" altLang="en-US" smtClean="0"/>
              <a:pPr/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2815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D466B-4BB0-485C-B2A0-589063F2CA40}" type="slidenum">
              <a:rPr lang="en-GB" altLang="en-US" smtClean="0"/>
              <a:pPr/>
              <a:t>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287000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D466B-4BB0-485C-B2A0-589063F2CA40}" type="slidenum">
              <a:rPr lang="en-GB" altLang="en-US" smtClean="0"/>
              <a:pPr/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346588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D466B-4BB0-485C-B2A0-589063F2CA40}" type="slidenum">
              <a:rPr lang="en-GB" altLang="en-US" smtClean="0"/>
              <a:pPr/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280253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D466B-4BB0-485C-B2A0-589063F2CA40}" type="slidenum">
              <a:rPr lang="en-GB" altLang="en-US" smtClean="0"/>
              <a:pPr/>
              <a:t>23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077892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D466B-4BB0-485C-B2A0-589063F2CA40}" type="slidenum">
              <a:rPr lang="en-GB" altLang="en-US" smtClean="0"/>
              <a:pPr/>
              <a:t>24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614985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D466B-4BB0-485C-B2A0-589063F2CA40}" type="slidenum">
              <a:rPr lang="en-GB" altLang="en-US" smtClean="0"/>
              <a:pPr/>
              <a:t>25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772096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D466B-4BB0-485C-B2A0-589063F2CA40}" type="slidenum">
              <a:rPr lang="en-GB" altLang="en-US" smtClean="0"/>
              <a:pPr/>
              <a:t>26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81852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D466B-4BB0-485C-B2A0-589063F2CA40}" type="slidenum">
              <a:rPr lang="en-GB" altLang="en-US" smtClean="0"/>
              <a:pPr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68602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00"/>
                </a:solidFill>
                <a:latin typeface="Nunito"/>
              </a:rPr>
              <a:t>Více</a:t>
            </a:r>
            <a:r>
              <a:rPr lang="en-US" dirty="0">
                <a:solidFill>
                  <a:srgbClr val="000000"/>
                </a:solidFill>
                <a:latin typeface="Nunito"/>
              </a:rPr>
              <a:t> o </a:t>
            </a:r>
            <a:r>
              <a:rPr lang="en-US" dirty="0" err="1">
                <a:solidFill>
                  <a:srgbClr val="000000"/>
                </a:solidFill>
                <a:latin typeface="Nunito"/>
              </a:rPr>
              <a:t>produktu</a:t>
            </a:r>
            <a:endParaRPr lang="en-US" dirty="0">
              <a:solidFill>
                <a:srgbClr val="000000"/>
              </a:solidFill>
              <a:latin typeface="Nunito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D466B-4BB0-485C-B2A0-589063F2CA40}" type="slidenum">
              <a:rPr lang="en-GB" altLang="en-US" smtClean="0"/>
              <a:pPr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23489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D466B-4BB0-485C-B2A0-589063F2CA40}" type="slidenum">
              <a:rPr lang="en-GB" altLang="en-US" smtClean="0"/>
              <a:pPr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66829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cs-CZ" altLang="cs-CZ" sz="2500" dirty="0"/>
              <a:t>Každý žák bude za svou snahu odměněn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sz="2500" dirty="0"/>
              <a:t>Certifikát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cs-CZ" altLang="cs-CZ" sz="2500" dirty="0"/>
              <a:t>Slavnostní předání certifikátů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cs-CZ" altLang="cs-CZ" sz="2500" i="1" dirty="0"/>
              <a:t>Přesný termín bude včas zveřejněn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cs-CZ" altLang="cs-CZ" sz="2500" i="1" dirty="0"/>
              <a:t>Jídelna ZŠ O. Březiny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cs-CZ" altLang="cs-CZ" sz="2500" i="1" dirty="0"/>
              <a:t>Účast žáků, rodičů, vyučujících AJ, zkoušejícího lektora a vedení školy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D466B-4BB0-485C-B2A0-589063F2CA40}" type="slidenum">
              <a:rPr lang="en-GB" altLang="en-US" smtClean="0"/>
              <a:pPr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55612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Za každou ze 3 částí může žák získat až </a:t>
            </a:r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jablíček</a:t>
            </a:r>
          </a:p>
          <a:p>
            <a:endParaRPr lang="cs-CZ" alt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Příklad: </a:t>
            </a:r>
          </a:p>
          <a:p>
            <a:pPr lvl="1"/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Poslech obsahuje 25 otázek </a:t>
            </a:r>
          </a:p>
          <a:p>
            <a:pPr marL="942494" lvl="2" indent="-181120">
              <a:buSzPct val="50000"/>
              <a:buFont typeface="Calibri" panose="020F0502020204030204" pitchFamily="34" charset="0"/>
              <a:buChar char="…"/>
            </a:pPr>
            <a:r>
              <a:rPr lang="cs-CZ" altLang="cs-CZ" sz="2100" i="1" dirty="0">
                <a:latin typeface="Calibri" panose="020F0502020204030204" pitchFamily="34" charset="0"/>
                <a:cs typeface="Calibri" panose="020F0502020204030204" pitchFamily="34" charset="0"/>
              </a:rPr>
              <a:t>1 jablíčko: 1-5 správných odpovědí</a:t>
            </a:r>
          </a:p>
          <a:p>
            <a:pPr marL="942494" lvl="2" indent="-181120">
              <a:buSzPct val="50000"/>
              <a:buFont typeface="Calibri" panose="020F0502020204030204" pitchFamily="34" charset="0"/>
              <a:buChar char="…"/>
            </a:pPr>
            <a:r>
              <a:rPr lang="cs-CZ" altLang="cs-CZ" sz="2100" i="1" dirty="0">
                <a:latin typeface="Calibri" panose="020F0502020204030204" pitchFamily="34" charset="0"/>
                <a:cs typeface="Calibri" panose="020F0502020204030204" pitchFamily="34" charset="0"/>
              </a:rPr>
              <a:t>2 jablíčka: 6-10 správných odpovědí </a:t>
            </a:r>
          </a:p>
          <a:p>
            <a:pPr marL="942494" lvl="2" indent="-181120">
              <a:buSzPct val="50000"/>
              <a:buFont typeface="Calibri" panose="020F0502020204030204" pitchFamily="34" charset="0"/>
              <a:buChar char="…"/>
            </a:pPr>
            <a:r>
              <a:rPr lang="cs-CZ" altLang="cs-CZ" sz="2100" i="1" dirty="0">
                <a:latin typeface="Calibri" panose="020F0502020204030204" pitchFamily="34" charset="0"/>
                <a:cs typeface="Calibri" panose="020F0502020204030204" pitchFamily="34" charset="0"/>
              </a:rPr>
              <a:t>3 jablíčka: 11-15 správných odpovědí </a:t>
            </a:r>
          </a:p>
          <a:p>
            <a:pPr marL="942494" lvl="2" indent="-181120">
              <a:buSzPct val="50000"/>
              <a:buFont typeface="Calibri" panose="020F0502020204030204" pitchFamily="34" charset="0"/>
              <a:buChar char="…"/>
            </a:pPr>
            <a:r>
              <a:rPr lang="cs-CZ" altLang="cs-CZ" sz="2100" i="1" dirty="0">
                <a:latin typeface="Calibri" panose="020F0502020204030204" pitchFamily="34" charset="0"/>
                <a:cs typeface="Calibri" panose="020F0502020204030204" pitchFamily="34" charset="0"/>
              </a:rPr>
              <a:t>4 jablíčka: 16-20 správných odpovědí </a:t>
            </a:r>
          </a:p>
          <a:p>
            <a:pPr marL="942494" lvl="2" indent="-181120">
              <a:buSzPct val="50000"/>
              <a:buFont typeface="Calibri" panose="020F0502020204030204" pitchFamily="34" charset="0"/>
              <a:buChar char="…"/>
            </a:pPr>
            <a:r>
              <a:rPr lang="cs-CZ" altLang="cs-CZ" sz="2100" i="1" dirty="0">
                <a:latin typeface="Calibri" panose="020F0502020204030204" pitchFamily="34" charset="0"/>
                <a:cs typeface="Calibri" panose="020F0502020204030204" pitchFamily="34" charset="0"/>
              </a:rPr>
              <a:t>5 jablíček: 21-25 správných odpovědí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D466B-4BB0-485C-B2A0-589063F2CA40}" type="slidenum">
              <a:rPr lang="en-GB" altLang="en-US" smtClean="0"/>
              <a:pPr/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84533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D466B-4BB0-485C-B2A0-589063F2CA40}" type="slidenum">
              <a:rPr lang="en-GB" altLang="en-US" smtClean="0"/>
              <a:pPr/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02494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D466B-4BB0-485C-B2A0-589063F2CA40}" type="slidenum">
              <a:rPr lang="en-GB" altLang="en-US" smtClean="0"/>
              <a:pPr/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26785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2A95DB71-B9F3-4291-96C0-1A27585A2901}" type="slidenum">
              <a:rPr lang="en-GB" altLang="en-US" smtClean="0"/>
              <a:pPr/>
              <a:t>‹#›</a:t>
            </a:fld>
            <a:endParaRPr lang="en-GB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016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DB71-B9F3-4291-96C0-1A27585A2901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97597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DB71-B9F3-4291-96C0-1A27585A2901}" type="slidenum">
              <a:rPr lang="en-GB" altLang="en-US" smtClean="0"/>
              <a:pPr/>
              <a:t>‹#›</a:t>
            </a:fld>
            <a:endParaRPr lang="en-GB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247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17230F-ADFD-4060-8969-80095AF655D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95008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AA412-62F7-4E21-933E-386D7ED57C5E}" type="slidenum">
              <a:rPr lang="en-GB" altLang="en-US" smtClean="0"/>
              <a:pPr/>
              <a:t>‹#›</a:t>
            </a:fld>
            <a:endParaRPr lang="en-GB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2531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DB71-B9F3-4291-96C0-1A27585A2901}" type="slidenum">
              <a:rPr lang="en-GB" altLang="en-US" smtClean="0"/>
              <a:pPr/>
              <a:t>‹#›</a:t>
            </a:fld>
            <a:endParaRPr lang="en-GB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142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DB71-B9F3-4291-96C0-1A27585A2901}" type="slidenum">
              <a:rPr lang="en-GB" altLang="en-US" smtClean="0"/>
              <a:pPr/>
              <a:t>‹#›</a:t>
            </a:fld>
            <a:endParaRPr lang="en-GB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8915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DB71-B9F3-4291-96C0-1A27585A2901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39538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DB71-B9F3-4291-96C0-1A27585A2901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98513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DB71-B9F3-4291-96C0-1A27585A2901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61287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DB71-B9F3-4291-96C0-1A27585A2901}" type="slidenum">
              <a:rPr lang="en-GB" altLang="en-US" smtClean="0"/>
              <a:pPr/>
              <a:t>‹#›</a:t>
            </a:fld>
            <a:endParaRPr lang="en-GB" alt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7180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DB71-B9F3-4291-96C0-1A27585A2901}" type="slidenum">
              <a:rPr lang="en-GB" altLang="en-US" smtClean="0"/>
              <a:pPr/>
              <a:t>‹#›</a:t>
            </a:fld>
            <a:endParaRPr lang="en-GB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539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2A95DB71-B9F3-4291-96C0-1A27585A2901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6FE0F175-234E-41A2-B82F-60A02EAC1E13}"/>
              </a:ext>
            </a:extLst>
          </p:cNvPr>
          <p:cNvSpPr/>
          <p:nvPr userDrawn="1"/>
        </p:nvSpPr>
        <p:spPr>
          <a:xfrm>
            <a:off x="0" y="0"/>
            <a:ext cx="1801813" cy="1600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9E9A1424-E632-44A4-8835-59F0E1F24023}"/>
              </a:ext>
            </a:extLst>
          </p:cNvPr>
          <p:cNvSpPr/>
          <p:nvPr userDrawn="1"/>
        </p:nvSpPr>
        <p:spPr>
          <a:xfrm>
            <a:off x="7342188" y="0"/>
            <a:ext cx="1801812" cy="1600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6DE2525C-E5AA-4B71-AF16-C14DA9926231}"/>
              </a:ext>
            </a:extLst>
          </p:cNvPr>
          <p:cNvSpPr/>
          <p:nvPr userDrawn="1"/>
        </p:nvSpPr>
        <p:spPr>
          <a:xfrm>
            <a:off x="3630613" y="5322888"/>
            <a:ext cx="1792287" cy="1600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CBF5F0A3-8BD1-4E2E-9B21-1585CBBA8BA9}"/>
              </a:ext>
            </a:extLst>
          </p:cNvPr>
          <p:cNvSpPr/>
          <p:nvPr userDrawn="1"/>
        </p:nvSpPr>
        <p:spPr>
          <a:xfrm>
            <a:off x="0" y="1600200"/>
            <a:ext cx="1801813" cy="18589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6853F3EB-8333-46EE-972A-EBA22D080F66}"/>
              </a:ext>
            </a:extLst>
          </p:cNvPr>
          <p:cNvSpPr/>
          <p:nvPr userDrawn="1"/>
        </p:nvSpPr>
        <p:spPr>
          <a:xfrm>
            <a:off x="7342188" y="5311775"/>
            <a:ext cx="1801812" cy="161131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7B5DC1A9-4CCE-4CA5-8C42-37AAAF06D770}"/>
              </a:ext>
            </a:extLst>
          </p:cNvPr>
          <p:cNvSpPr/>
          <p:nvPr userDrawn="1"/>
        </p:nvSpPr>
        <p:spPr>
          <a:xfrm>
            <a:off x="5538788" y="0"/>
            <a:ext cx="1803400" cy="1600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D63819AF-699A-4B95-BA29-75961513E7CF}"/>
              </a:ext>
            </a:extLst>
          </p:cNvPr>
          <p:cNvSpPr/>
          <p:nvPr userDrawn="1"/>
        </p:nvSpPr>
        <p:spPr>
          <a:xfrm>
            <a:off x="3605213" y="-6350"/>
            <a:ext cx="1933575" cy="1600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C8B42472-62B3-4D11-8077-E664AEB5B934}"/>
              </a:ext>
            </a:extLst>
          </p:cNvPr>
          <p:cNvSpPr/>
          <p:nvPr userDrawn="1"/>
        </p:nvSpPr>
        <p:spPr>
          <a:xfrm>
            <a:off x="-6350" y="5311775"/>
            <a:ext cx="1801813" cy="161131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CBCD04C8-D021-4A58-BD57-0164E80D7813}"/>
              </a:ext>
            </a:extLst>
          </p:cNvPr>
          <p:cNvSpPr/>
          <p:nvPr userDrawn="1"/>
        </p:nvSpPr>
        <p:spPr>
          <a:xfrm>
            <a:off x="0" y="3459163"/>
            <a:ext cx="1801813" cy="18526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D14F3279-9815-4CEB-8F48-1A6DE1323872}"/>
              </a:ext>
            </a:extLst>
          </p:cNvPr>
          <p:cNvSpPr/>
          <p:nvPr userDrawn="1"/>
        </p:nvSpPr>
        <p:spPr>
          <a:xfrm>
            <a:off x="5430838" y="5311775"/>
            <a:ext cx="1905000" cy="16049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C6FADC91-FA72-4032-BBA4-E4F8E0427214}"/>
              </a:ext>
            </a:extLst>
          </p:cNvPr>
          <p:cNvSpPr/>
          <p:nvPr userDrawn="1"/>
        </p:nvSpPr>
        <p:spPr>
          <a:xfrm>
            <a:off x="7342188" y="1606550"/>
            <a:ext cx="1801812" cy="18526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9E164651-FDBA-4659-8734-95F464E94578}"/>
              </a:ext>
            </a:extLst>
          </p:cNvPr>
          <p:cNvSpPr/>
          <p:nvPr userDrawn="1"/>
        </p:nvSpPr>
        <p:spPr>
          <a:xfrm>
            <a:off x="7342188" y="3444875"/>
            <a:ext cx="1808162" cy="18827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9F332A09-C174-4FAB-BDF1-7B0D39CAB691}"/>
              </a:ext>
            </a:extLst>
          </p:cNvPr>
          <p:cNvSpPr/>
          <p:nvPr userDrawn="1"/>
        </p:nvSpPr>
        <p:spPr>
          <a:xfrm>
            <a:off x="1776413" y="4763"/>
            <a:ext cx="1854200" cy="158432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6" name="Rectangle 20">
            <a:extLst>
              <a:ext uri="{FF2B5EF4-FFF2-40B4-BE49-F238E27FC236}">
                <a16:creationId xmlns:a16="http://schemas.microsoft.com/office/drawing/2014/main" id="{95904900-C3A9-44C1-8719-0BC639A0F61A}"/>
              </a:ext>
            </a:extLst>
          </p:cNvPr>
          <p:cNvSpPr/>
          <p:nvPr userDrawn="1"/>
        </p:nvSpPr>
        <p:spPr>
          <a:xfrm>
            <a:off x="1776413" y="5322888"/>
            <a:ext cx="1885950" cy="158432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A07CC958-A08D-47D4-B0AB-E388E77D0AB7}"/>
              </a:ext>
            </a:extLst>
          </p:cNvPr>
          <p:cNvSpPr/>
          <p:nvPr userDrawn="1"/>
        </p:nvSpPr>
        <p:spPr>
          <a:xfrm>
            <a:off x="344488" y="357188"/>
            <a:ext cx="8442325" cy="6208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47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slide" Target="slide8.xml"/><Relationship Id="rId4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slide" Target="slide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time_continue=18&amp;v=PHCBOOqu11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time_continue=7&amp;v=qRL6B4ch0l8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mbridgeenglish.org/Images/351850-a1-movers-word-list-2018.pdf" TargetMode="External"/><Relationship Id="rId3" Type="http://schemas.openxmlformats.org/officeDocument/2006/relationships/hyperlink" Target="https://www.cambridgeenglish.org/learning-english/parents-and-children/information-for-parents/" TargetMode="External"/><Relationship Id="rId7" Type="http://schemas.openxmlformats.org/officeDocument/2006/relationships/hyperlink" Target="https://worldoffun.cambridge.org/storage/app/media/Movers/Flashcards_A1%20Movers_part2.pdf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orldoffun.cambridge.org/storage/app/media/Movers/Flashcards_A1%20Movers_part1.pdf" TargetMode="External"/><Relationship Id="rId11" Type="http://schemas.openxmlformats.org/officeDocument/2006/relationships/image" Target="../media/image48.png"/><Relationship Id="rId5" Type="http://schemas.openxmlformats.org/officeDocument/2006/relationships/hyperlink" Target="https://www.englishaula.com/en/mobile/exam-prep-cat/6/" TargetMode="External"/><Relationship Id="rId10" Type="http://schemas.openxmlformats.org/officeDocument/2006/relationships/image" Target="../media/image47.png"/><Relationship Id="rId4" Type="http://schemas.openxmlformats.org/officeDocument/2006/relationships/hyperlink" Target="https://www.esleschool.com/a1-movers-exercises-cambridge-yle/" TargetMode="External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Nn2yOPKBlmM" TargetMode="External"/><Relationship Id="rId3" Type="http://schemas.openxmlformats.org/officeDocument/2006/relationships/hyperlink" Target="https://www.cambridgeenglish.org/test-your-english/young-learners/" TargetMode="External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2.png"/><Relationship Id="rId5" Type="http://schemas.openxmlformats.org/officeDocument/2006/relationships/hyperlink" Target="https://bestflashcard.com/learning-english-vocabulary/topic/cambridge-yle-a1-movers" TargetMode="External"/><Relationship Id="rId10" Type="http://schemas.openxmlformats.org/officeDocument/2006/relationships/image" Target="../media/image51.png"/><Relationship Id="rId4" Type="http://schemas.openxmlformats.org/officeDocument/2006/relationships/hyperlink" Target="https://www.esleschool.com/young-learners-level-test/" TargetMode="External"/><Relationship Id="rId9" Type="http://schemas.openxmlformats.org/officeDocument/2006/relationships/hyperlink" Target="https://www.esleschool.com/a1-movers-exercises-cambridge-yle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frm=1&amp;source=images&amp;cd=&amp;cad=rja&amp;docid=RmXe3UZQOKPnSM&amp;tbnid=5NaRIKlMTnSTzM:&amp;ved=0CAUQjRw&amp;url=http://www.oup.cz/kurzy/pripravne-kurzy/cambridge-young-learner-s-english-tests-movers-student-s-pack-new-edition-0194577198.html&amp;ei=AzHUUtaQOY-c0wWQ2oCoBA&amp;bvm=bv.59026428,d.bGE&amp;psig=AFQjCNEexWjrBV-V239xEc9dmcN1O9gscw&amp;ust=1389724288774399" TargetMode="Externa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slide" Target="slide19.xml"/><Relationship Id="rId4" Type="http://schemas.openxmlformats.org/officeDocument/2006/relationships/slide" Target="slide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4919" b="3421"/>
          <a:stretch/>
        </p:blipFill>
        <p:spPr>
          <a:xfrm>
            <a:off x="409270" y="3837800"/>
            <a:ext cx="4039738" cy="2676555"/>
          </a:xfrm>
          <a:prstGeom prst="rect">
            <a:avLst/>
          </a:prstGeom>
        </p:spPr>
      </p:pic>
      <p:sp>
        <p:nvSpPr>
          <p:cNvPr id="40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22359" y="65315"/>
            <a:ext cx="7352270" cy="4831492"/>
          </a:xfrm>
        </p:spPr>
        <p:txBody>
          <a:bodyPr anchor="ctr"/>
          <a:lstStyle/>
          <a:p>
            <a:pPr eaLnBrk="1" hangingPunct="1"/>
            <a:r>
              <a:rPr lang="cs-CZ" altLang="cs-CZ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Jazykové zkoušky </a:t>
            </a:r>
            <a:br>
              <a:rPr lang="cs-CZ" altLang="cs-CZ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 5. ročník </a:t>
            </a:r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A1</a:t>
            </a:r>
            <a:r>
              <a:rPr lang="cs-CZ" altLang="cs-CZ" b="1" dirty="0"/>
              <a:t> </a:t>
            </a:r>
            <a:br>
              <a:rPr lang="cs-CZ" altLang="cs-CZ" b="1" dirty="0"/>
            </a:br>
            <a:r>
              <a:rPr lang="cs-CZ" altLang="cs-CZ" b="1" dirty="0"/>
              <a:t>		</a:t>
            </a:r>
            <a:r>
              <a:rPr lang="cs-CZ" altLang="cs-CZ" sz="2800" i="1" dirty="0"/>
              <a:t>15. 09. 2022</a:t>
            </a:r>
            <a:endParaRPr lang="cs-CZ" altLang="cs-CZ" sz="28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70" y="471302"/>
            <a:ext cx="1066149" cy="1501312"/>
          </a:xfrm>
          <a:prstGeom prst="rect">
            <a:avLst/>
          </a:prstGeom>
        </p:spPr>
      </p:pic>
      <p:pic>
        <p:nvPicPr>
          <p:cNvPr id="1026" name="Picture 2" descr="Výsledek obrázku pro CEFR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37298">
            <a:off x="5238028" y="4111532"/>
            <a:ext cx="3399931" cy="196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66267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ovéPole 8"/>
          <p:cNvSpPr txBox="1">
            <a:spLocks noChangeArrowheads="1"/>
          </p:cNvSpPr>
          <p:nvPr/>
        </p:nvSpPr>
        <p:spPr bwMode="auto">
          <a:xfrm>
            <a:off x="414020" y="464195"/>
            <a:ext cx="37449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000" b="1" dirty="0">
                <a:latin typeface="+mj-lt"/>
              </a:rPr>
              <a:t>PART 2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b="60506"/>
          <a:stretch/>
        </p:blipFill>
        <p:spPr>
          <a:xfrm>
            <a:off x="509713" y="1948671"/>
            <a:ext cx="3744913" cy="21419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t="40428" b="6000"/>
          <a:stretch/>
        </p:blipFill>
        <p:spPr>
          <a:xfrm>
            <a:off x="4254626" y="3019646"/>
            <a:ext cx="4449887" cy="345248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4226" y="441110"/>
            <a:ext cx="1308190" cy="133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65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ovéPole 4"/>
          <p:cNvSpPr txBox="1">
            <a:spLocks noChangeArrowheads="1"/>
          </p:cNvSpPr>
          <p:nvPr/>
        </p:nvSpPr>
        <p:spPr bwMode="auto">
          <a:xfrm>
            <a:off x="338138" y="326072"/>
            <a:ext cx="23112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000" b="1" dirty="0">
                <a:latin typeface="+mj-lt"/>
              </a:rPr>
              <a:t>PART 3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b="50833"/>
          <a:stretch/>
        </p:blipFill>
        <p:spPr>
          <a:xfrm>
            <a:off x="443473" y="1743075"/>
            <a:ext cx="4210833" cy="33718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9641" y="685800"/>
            <a:ext cx="4060995" cy="561213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4530" y="5231771"/>
            <a:ext cx="1308190" cy="133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51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ovéPole 4"/>
          <p:cNvSpPr txBox="1">
            <a:spLocks noChangeArrowheads="1"/>
          </p:cNvSpPr>
          <p:nvPr/>
        </p:nvSpPr>
        <p:spPr bwMode="auto">
          <a:xfrm>
            <a:off x="419735" y="413068"/>
            <a:ext cx="21291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000" b="1" dirty="0">
                <a:latin typeface="+mj-lt"/>
              </a:rPr>
              <a:t>PART 4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35" y="1280160"/>
            <a:ext cx="4173662" cy="500539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497" y="2981270"/>
            <a:ext cx="3885863" cy="319093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4226" y="441110"/>
            <a:ext cx="1308190" cy="133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89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extovéPole 6"/>
          <p:cNvSpPr txBox="1">
            <a:spLocks noChangeArrowheads="1"/>
          </p:cNvSpPr>
          <p:nvPr/>
        </p:nvSpPr>
        <p:spPr bwMode="auto">
          <a:xfrm>
            <a:off x="377190" y="385285"/>
            <a:ext cx="19446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000" b="1" dirty="0">
                <a:latin typeface="+mj-lt"/>
              </a:rPr>
              <a:t>PART 5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b="23774"/>
          <a:stretch/>
        </p:blipFill>
        <p:spPr>
          <a:xfrm>
            <a:off x="377190" y="1093171"/>
            <a:ext cx="4731230" cy="496472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t="78004" r="11245" b="5884"/>
          <a:stretch/>
        </p:blipFill>
        <p:spPr>
          <a:xfrm>
            <a:off x="4639718" y="5387190"/>
            <a:ext cx="4149952" cy="103716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4226" y="441110"/>
            <a:ext cx="1308190" cy="133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10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ovéPole 4"/>
          <p:cNvSpPr txBox="1">
            <a:spLocks noChangeArrowheads="1"/>
          </p:cNvSpPr>
          <p:nvPr/>
        </p:nvSpPr>
        <p:spPr bwMode="auto">
          <a:xfrm>
            <a:off x="402590" y="418783"/>
            <a:ext cx="19519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000" b="1" dirty="0">
                <a:latin typeface="+mj-lt"/>
              </a:rPr>
              <a:t>PART 6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79" y="1126669"/>
            <a:ext cx="4252172" cy="539496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r="4818" b="16000"/>
          <a:stretch/>
        </p:blipFill>
        <p:spPr>
          <a:xfrm>
            <a:off x="4778246" y="1520189"/>
            <a:ext cx="3817114" cy="4659313"/>
          </a:xfrm>
          <a:prstGeom prst="rect">
            <a:avLst/>
          </a:prstGeom>
        </p:spPr>
      </p:pic>
      <p:sp>
        <p:nvSpPr>
          <p:cNvPr id="2" name="Tlačítko akce: Zpět nebo Předchozí 1">
            <a:hlinkClick r:id="rId5" action="ppaction://hlinksldjump" highlightClick="1"/>
          </p:cNvPr>
          <p:cNvSpPr/>
          <p:nvPr/>
        </p:nvSpPr>
        <p:spPr>
          <a:xfrm>
            <a:off x="402590" y="6141619"/>
            <a:ext cx="368135" cy="380010"/>
          </a:xfrm>
          <a:prstGeom prst="actionButtonBackPreviou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4226" y="441110"/>
            <a:ext cx="1308190" cy="133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20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ovéPole 4"/>
          <p:cNvSpPr txBox="1">
            <a:spLocks noChangeArrowheads="1"/>
          </p:cNvSpPr>
          <p:nvPr/>
        </p:nvSpPr>
        <p:spPr bwMode="auto">
          <a:xfrm>
            <a:off x="4825531" y="533728"/>
            <a:ext cx="18381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000" b="1" dirty="0">
                <a:latin typeface="+mj-lt"/>
              </a:rPr>
              <a:t>PART 2</a:t>
            </a:r>
          </a:p>
        </p:txBody>
      </p:sp>
      <p:sp>
        <p:nvSpPr>
          <p:cNvPr id="24580" name="TextovéPole 5"/>
          <p:cNvSpPr txBox="1">
            <a:spLocks noChangeArrowheads="1"/>
          </p:cNvSpPr>
          <p:nvPr/>
        </p:nvSpPr>
        <p:spPr bwMode="auto">
          <a:xfrm>
            <a:off x="434340" y="533728"/>
            <a:ext cx="16573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000" b="1" dirty="0">
                <a:latin typeface="+mj-lt"/>
              </a:rPr>
              <a:t>PART 1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10816" t="12041" r="49694" b="5999"/>
          <a:stretch/>
        </p:blipFill>
        <p:spPr>
          <a:xfrm>
            <a:off x="434340" y="1241614"/>
            <a:ext cx="4046220" cy="524858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l="8776" t="18408" r="57245" b="9265"/>
          <a:stretch/>
        </p:blipFill>
        <p:spPr>
          <a:xfrm>
            <a:off x="4582647" y="1241614"/>
            <a:ext cx="3884865" cy="516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7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ovéPole 4"/>
          <p:cNvSpPr txBox="1">
            <a:spLocks noChangeArrowheads="1"/>
          </p:cNvSpPr>
          <p:nvPr/>
        </p:nvSpPr>
        <p:spPr bwMode="auto">
          <a:xfrm>
            <a:off x="399071" y="420274"/>
            <a:ext cx="30241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000" b="1" dirty="0">
                <a:latin typeface="+mj-lt"/>
              </a:rPr>
              <a:t>PART 3</a:t>
            </a:r>
          </a:p>
        </p:txBody>
      </p:sp>
      <p:sp>
        <p:nvSpPr>
          <p:cNvPr id="25604" name="TextovéPole 6"/>
          <p:cNvSpPr txBox="1">
            <a:spLocks noChangeArrowheads="1"/>
          </p:cNvSpPr>
          <p:nvPr/>
        </p:nvSpPr>
        <p:spPr bwMode="auto">
          <a:xfrm>
            <a:off x="5106103" y="512607"/>
            <a:ext cx="17861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000" b="1" dirty="0">
                <a:latin typeface="+mj-lt"/>
              </a:rPr>
              <a:t>PART 4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10306" t="14326" r="57653" b="6653"/>
          <a:stretch/>
        </p:blipFill>
        <p:spPr>
          <a:xfrm>
            <a:off x="5245176" y="1220493"/>
            <a:ext cx="3329959" cy="513280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156" y="1017271"/>
            <a:ext cx="3383399" cy="296037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1297" y="3977641"/>
            <a:ext cx="3283921" cy="259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1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ovéPole 4"/>
          <p:cNvSpPr txBox="1">
            <a:spLocks noChangeArrowheads="1"/>
          </p:cNvSpPr>
          <p:nvPr/>
        </p:nvSpPr>
        <p:spPr bwMode="auto">
          <a:xfrm>
            <a:off x="444184" y="397414"/>
            <a:ext cx="30241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000" b="1" dirty="0">
                <a:latin typeface="+mj-lt"/>
              </a:rPr>
              <a:t>PART 5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10000" t="13510" r="56735" b="15633"/>
          <a:stretch/>
        </p:blipFill>
        <p:spPr>
          <a:xfrm>
            <a:off x="2264655" y="357259"/>
            <a:ext cx="4614689" cy="6143482"/>
          </a:xfrm>
          <a:prstGeom prst="rect">
            <a:avLst/>
          </a:prstGeom>
        </p:spPr>
      </p:pic>
      <p:sp>
        <p:nvSpPr>
          <p:cNvPr id="4" name="Tlačítko akce: Zpět nebo Předchozí 3">
            <a:hlinkClick r:id="rId4" action="ppaction://hlinksldjump" highlightClick="1"/>
          </p:cNvPr>
          <p:cNvSpPr/>
          <p:nvPr/>
        </p:nvSpPr>
        <p:spPr>
          <a:xfrm>
            <a:off x="402590" y="6141619"/>
            <a:ext cx="368135" cy="380010"/>
          </a:xfrm>
          <a:prstGeom prst="actionButtonBackPreviou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7499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>
            <a:extLst>
              <a:ext uri="{FF2B5EF4-FFF2-40B4-BE49-F238E27FC236}">
                <a16:creationId xmlns:a16="http://schemas.microsoft.com/office/drawing/2014/main" id="{BC97BC33-712A-42ED-A90D-354ACB5C7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76" y="428787"/>
            <a:ext cx="3172049" cy="197713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6F1EC7E-67FC-43E2-95EB-7C98222E4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577" y="2663512"/>
            <a:ext cx="2025829" cy="270110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EABFDEE-A2C2-438F-9A77-B9FAAF5D82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3359" l="5762" r="95703">
                        <a14:foregroundMark x1="24414" y1="42773" x2="43066" y2="68555"/>
                        <a14:foregroundMark x1="21777" y1="73828" x2="32422" y2="61523"/>
                        <a14:foregroundMark x1="28906" y1="50781" x2="34180" y2="72070"/>
                        <a14:foregroundMark x1="54102" y1="25977" x2="54102" y2="44727"/>
                        <a14:foregroundMark x1="44824" y1="41016" x2="59863" y2="36719"/>
                        <a14:foregroundMark x1="46582" y1="27734" x2="53223" y2="50000"/>
                        <a14:foregroundMark x1="48730" y1="33984" x2="58496" y2="30469"/>
                        <a14:foregroundMark x1="24414" y1="53516" x2="32813" y2="71094"/>
                        <a14:foregroundMark x1="23145" y1="76563" x2="38574" y2="69336"/>
                        <a14:foregroundMark x1="24023" y1="61523" x2="29785" y2="71094"/>
                        <a14:foregroundMark x1="62500" y1="68555" x2="80664" y2="35742"/>
                        <a14:foregroundMark x1="80176" y1="40234" x2="87695" y2="71094"/>
                        <a14:foregroundMark x1="73535" y1="57813" x2="76660" y2="70313"/>
                        <a14:foregroundMark x1="66504" y1="72070" x2="78418" y2="57813"/>
                        <a14:foregroundMark x1="71387" y1="78320" x2="75781" y2="50781"/>
                        <a14:foregroundMark x1="72656" y1="74805" x2="82422" y2="73047"/>
                        <a14:foregroundMark x1="78418" y1="57813" x2="83301" y2="68555"/>
                        <a14:foregroundMark x1="77539" y1="64063" x2="81055" y2="783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3561" y="583231"/>
            <a:ext cx="2754923" cy="137746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6AAF372-0D73-4128-A224-EFFD094F9E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776" r="7669"/>
          <a:stretch/>
        </p:blipFill>
        <p:spPr>
          <a:xfrm>
            <a:off x="4084983" y="1162224"/>
            <a:ext cx="2266121" cy="274498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0C9AE68E-8E38-4BFA-9923-B57701CF07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9980" y="4139860"/>
            <a:ext cx="3203155" cy="192189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B14729EA-A64E-4582-9849-D7AB8AA8FF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0936" y="2967393"/>
            <a:ext cx="2378993" cy="245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5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ovéPole 4"/>
          <p:cNvSpPr txBox="1">
            <a:spLocks noChangeArrowheads="1"/>
          </p:cNvSpPr>
          <p:nvPr/>
        </p:nvSpPr>
        <p:spPr bwMode="auto">
          <a:xfrm>
            <a:off x="388303" y="427990"/>
            <a:ext cx="20234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000" b="1" dirty="0">
                <a:latin typeface="+mj-lt"/>
              </a:rPr>
              <a:t>PART 1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665" y="1688981"/>
            <a:ext cx="7409565" cy="487183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051560" y="1135876"/>
            <a:ext cx="7243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+mj-lt"/>
                <a:hlinkClick r:id="rId4"/>
              </a:rPr>
              <a:t>https://www.youtube.com/watch?time_continue=18&amp;v=PHCBOOqu11M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4154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495775" y="856908"/>
            <a:ext cx="7977295" cy="34393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eaLnBrk="1" hangingPunct="1">
              <a:spcAft>
                <a:spcPts val="600"/>
              </a:spcAft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„</a:t>
            </a:r>
            <a:r>
              <a:rPr lang="en-US" sz="2000" kern="1200" dirty="0">
                <a:solidFill>
                  <a:schemeClr val="tx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LEARNING ENGLISH IS MORE THAN JUST EXAMS AND GRADES…</a:t>
            </a:r>
            <a:r>
              <a:rPr lang="cs-CZ" sz="2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“</a:t>
            </a:r>
            <a:endParaRPr lang="en-US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486D179-D224-184E-32E1-B22EB8AA1E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95"/>
          <a:stretch/>
        </p:blipFill>
        <p:spPr>
          <a:xfrm>
            <a:off x="2065988" y="1209274"/>
            <a:ext cx="4535910" cy="5297099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6457A6CD-89C5-4C32-30EB-9032E34AF051}"/>
              </a:ext>
            </a:extLst>
          </p:cNvPr>
          <p:cNvSpPr txBox="1">
            <a:spLocks noChangeArrowheads="1"/>
          </p:cNvSpPr>
          <p:nvPr/>
        </p:nvSpPr>
        <p:spPr>
          <a:xfrm>
            <a:off x="447398" y="66274"/>
            <a:ext cx="8290194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ambridge </a:t>
            </a:r>
            <a:r>
              <a:rPr lang="cs-CZ" altLang="cs-CZ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cs-CZ" alt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oung</a:t>
            </a:r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cs-CZ" alt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earners</a:t>
            </a:r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cs-CZ" alt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nglish</a:t>
            </a:r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</a:t>
            </a:r>
          </a:p>
        </p:txBody>
      </p:sp>
    </p:spTree>
    <p:extLst>
      <p:ext uri="{BB962C8B-B14F-4D97-AF65-F5344CB8AC3E}">
        <p14:creationId xmlns:p14="http://schemas.microsoft.com/office/powerpoint/2010/main" val="1665749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34899" t="18571" r="36632" b="10245"/>
          <a:stretch/>
        </p:blipFill>
        <p:spPr>
          <a:xfrm rot="5400000">
            <a:off x="1916838" y="-299371"/>
            <a:ext cx="5258375" cy="8217387"/>
          </a:xfrm>
          <a:prstGeom prst="rect">
            <a:avLst/>
          </a:prstGeom>
        </p:spPr>
      </p:pic>
      <p:sp>
        <p:nvSpPr>
          <p:cNvPr id="27651" name="TextovéPole 4"/>
          <p:cNvSpPr txBox="1">
            <a:spLocks noChangeArrowheads="1"/>
          </p:cNvSpPr>
          <p:nvPr/>
        </p:nvSpPr>
        <p:spPr bwMode="auto">
          <a:xfrm>
            <a:off x="437332" y="472249"/>
            <a:ext cx="19629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000" b="1" dirty="0">
                <a:latin typeface="+mj-lt"/>
              </a:rPr>
              <a:t>PART 2</a:t>
            </a:r>
          </a:p>
        </p:txBody>
      </p:sp>
      <p:sp>
        <p:nvSpPr>
          <p:cNvPr id="4" name="Obdélník 3"/>
          <p:cNvSpPr/>
          <p:nvPr/>
        </p:nvSpPr>
        <p:spPr>
          <a:xfrm>
            <a:off x="2617471" y="841581"/>
            <a:ext cx="66087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latin typeface="+mj-lt"/>
                <a:hlinkClick r:id="rId4"/>
              </a:rPr>
              <a:t>https://www.youtube.com/watch?time_continue=7&amp;v=qRL6B4ch0l8</a:t>
            </a:r>
            <a:endParaRPr lang="cs-CZ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8245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ovéPole 4"/>
          <p:cNvSpPr txBox="1">
            <a:spLocks noChangeArrowheads="1"/>
          </p:cNvSpPr>
          <p:nvPr/>
        </p:nvSpPr>
        <p:spPr bwMode="auto">
          <a:xfrm>
            <a:off x="481330" y="441643"/>
            <a:ext cx="1838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000" b="1" dirty="0">
                <a:latin typeface="+mj-lt"/>
              </a:rPr>
              <a:t>PART 3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545178" y="1908290"/>
            <a:ext cx="4640826" cy="466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36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ovéPole 4"/>
          <p:cNvSpPr txBox="1">
            <a:spLocks noChangeArrowheads="1"/>
          </p:cNvSpPr>
          <p:nvPr/>
        </p:nvSpPr>
        <p:spPr bwMode="auto">
          <a:xfrm>
            <a:off x="491140" y="544513"/>
            <a:ext cx="17491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000" b="1" dirty="0">
                <a:latin typeface="+mj-lt"/>
              </a:rPr>
              <a:t>PART 4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b="3314"/>
          <a:stretch/>
        </p:blipFill>
        <p:spPr>
          <a:xfrm>
            <a:off x="719581" y="2183131"/>
            <a:ext cx="7691085" cy="4251358"/>
          </a:xfrm>
          <a:prstGeom prst="rect">
            <a:avLst/>
          </a:prstGeom>
        </p:spPr>
      </p:pic>
      <p:sp>
        <p:nvSpPr>
          <p:cNvPr id="7" name="TextovéPole 4"/>
          <p:cNvSpPr txBox="1">
            <a:spLocks noChangeArrowheads="1"/>
          </p:cNvSpPr>
          <p:nvPr/>
        </p:nvSpPr>
        <p:spPr bwMode="auto">
          <a:xfrm>
            <a:off x="3037361" y="1913180"/>
            <a:ext cx="35869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800" b="1" dirty="0" err="1">
                <a:ln/>
                <a:solidFill>
                  <a:schemeClr val="accent4"/>
                </a:solidFill>
                <a:latin typeface="+mn-lt"/>
              </a:rPr>
              <a:t>About</a:t>
            </a:r>
            <a:r>
              <a:rPr lang="cs-CZ" altLang="cs-CZ" sz="4800" b="1" dirty="0">
                <a:ln/>
                <a:solidFill>
                  <a:schemeClr val="accent4"/>
                </a:solidFill>
                <a:latin typeface="+mn-lt"/>
              </a:rPr>
              <a:t> </a:t>
            </a:r>
            <a:r>
              <a:rPr lang="cs-CZ" altLang="cs-CZ" sz="4800" b="1" dirty="0" err="1">
                <a:ln/>
                <a:solidFill>
                  <a:schemeClr val="accent4"/>
                </a:solidFill>
                <a:latin typeface="+mn-lt"/>
              </a:rPr>
              <a:t>you</a:t>
            </a:r>
            <a:r>
              <a:rPr lang="cs-CZ" altLang="cs-CZ" sz="4800" b="1" dirty="0">
                <a:ln/>
                <a:solidFill>
                  <a:schemeClr val="accent4"/>
                </a:solidFill>
                <a:latin typeface="+mn-lt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69408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4016" y="330623"/>
            <a:ext cx="9440419" cy="66480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u="heavy" dirty="0">
                <a:latin typeface="+mj-lt"/>
              </a:rPr>
              <a:t>INFORMATION FOR PARENTS</a:t>
            </a:r>
            <a:endParaRPr lang="cs-CZ" sz="2000" b="1" u="heavy" dirty="0">
              <a:latin typeface="+mj-lt"/>
              <a:hlinkClick r:id="rId3"/>
            </a:endParaRPr>
          </a:p>
          <a:p>
            <a:pPr marL="0" indent="0">
              <a:buNone/>
            </a:pPr>
            <a:r>
              <a:rPr lang="cs-CZ" sz="1700" dirty="0">
                <a:latin typeface="+mj-lt"/>
                <a:hlinkClick r:id="rId3"/>
              </a:rPr>
              <a:t>https://www.cambridgeenglish.org/learning-english/parents-and-children/information-for-parents/</a:t>
            </a:r>
            <a:endParaRPr lang="cs-CZ" sz="1700" dirty="0">
              <a:latin typeface="+mj-lt"/>
            </a:endParaRPr>
          </a:p>
          <a:p>
            <a:pPr marL="0" indent="0">
              <a:buNone/>
            </a:pPr>
            <a:endParaRPr lang="cs-CZ" sz="1700" dirty="0">
              <a:latin typeface="+mj-lt"/>
            </a:endParaRPr>
          </a:p>
          <a:p>
            <a:pPr marL="0" indent="0">
              <a:buNone/>
            </a:pPr>
            <a:endParaRPr lang="cs-CZ" sz="2000" dirty="0">
              <a:latin typeface="+mj-lt"/>
            </a:endParaRPr>
          </a:p>
          <a:p>
            <a:pPr marL="0" indent="0">
              <a:buNone/>
            </a:pPr>
            <a:endParaRPr lang="cs-CZ" sz="2000" dirty="0">
              <a:latin typeface="+mj-lt"/>
            </a:endParaRPr>
          </a:p>
          <a:p>
            <a:pPr marL="0" indent="0">
              <a:buNone/>
            </a:pPr>
            <a:endParaRPr lang="cs-CZ" sz="2000" dirty="0"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2000" b="1" u="heavy" dirty="0">
                <a:latin typeface="+mj-lt"/>
              </a:rPr>
              <a:t>ONLINE PRACTICE</a:t>
            </a: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+mj-lt"/>
              <a:buAutoNum type="alphaLcParenR"/>
            </a:pPr>
            <a:r>
              <a:rPr lang="cs-CZ" sz="1600" dirty="0">
                <a:latin typeface="+mj-lt"/>
                <a:hlinkClick r:id="rId4"/>
              </a:rPr>
              <a:t>https://www.esleschool.com/a1-movers-exercises-cambridge-yle/</a:t>
            </a:r>
            <a:endParaRPr lang="cs-CZ" sz="1600" dirty="0">
              <a:latin typeface="+mj-lt"/>
            </a:endParaRP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+mj-lt"/>
              <a:buAutoNum type="alphaLcParenR"/>
            </a:pPr>
            <a:r>
              <a:rPr lang="cs-CZ" sz="1600" dirty="0">
                <a:latin typeface="+mj-lt"/>
                <a:hlinkClick r:id="rId5"/>
              </a:rPr>
              <a:t>https://www.englishaula.com/en/mobile/exam-prep-cat/6/</a:t>
            </a:r>
            <a:endParaRPr lang="cs-CZ" sz="1600" dirty="0"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2000" b="1" u="heavy" dirty="0">
                <a:latin typeface="+mj-lt"/>
              </a:rPr>
              <a:t>FLASHCARDS</a:t>
            </a:r>
          </a:p>
          <a:p>
            <a:pPr marL="342900" indent="-342900">
              <a:lnSpc>
                <a:spcPct val="100000"/>
              </a:lnSpc>
              <a:buClrTx/>
              <a:buFont typeface="+mj-lt"/>
              <a:buAutoNum type="alphaLcParenR"/>
            </a:pPr>
            <a:r>
              <a:rPr lang="cs-CZ" sz="1400" dirty="0">
                <a:latin typeface="+mj-lt"/>
                <a:hlinkClick r:id="rId6"/>
              </a:rPr>
              <a:t>https://worldoffun.cambridge.org/storage/app/media/Movers/Flashcards_A1%20Movers_part1.pdf</a:t>
            </a:r>
            <a:endParaRPr lang="cs-CZ" sz="1400" dirty="0">
              <a:latin typeface="+mj-lt"/>
            </a:endParaRPr>
          </a:p>
          <a:p>
            <a:pPr marL="342900" indent="-342900">
              <a:lnSpc>
                <a:spcPct val="100000"/>
              </a:lnSpc>
              <a:buClrTx/>
              <a:buFont typeface="+mj-lt"/>
              <a:buAutoNum type="alphaLcParenR"/>
            </a:pPr>
            <a:r>
              <a:rPr lang="cs-CZ" sz="1400" dirty="0">
                <a:latin typeface="+mj-lt"/>
                <a:hlinkClick r:id="rId7"/>
              </a:rPr>
              <a:t>https://worldoffun.cambridge.org/storage/app/media/Movers/Flashcards_A1%20Movers_part2.pdf</a:t>
            </a:r>
            <a:endParaRPr lang="cs-CZ" sz="1700" dirty="0"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b="1" u="heavy" dirty="0">
                <a:latin typeface="+mj-lt"/>
              </a:rPr>
              <a:t>WORDLIST PICTURE BOOK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700" dirty="0">
                <a:latin typeface="+mj-lt"/>
                <a:hlinkClick r:id="rId8"/>
              </a:rPr>
              <a:t>https://www.cambridgeenglish.org/Images/351850-a1-movers-word-list-2018.pdf</a:t>
            </a:r>
            <a:r>
              <a:rPr lang="cs-CZ" sz="1700" dirty="0">
                <a:latin typeface="+mj-lt"/>
              </a:rPr>
              <a:t> </a:t>
            </a:r>
          </a:p>
          <a:p>
            <a:pPr marL="0" indent="0">
              <a:buNone/>
            </a:pPr>
            <a:endParaRPr lang="cs-CZ" sz="1800" dirty="0">
              <a:latin typeface="+mj-lt"/>
            </a:endParaRPr>
          </a:p>
          <a:p>
            <a:pPr marL="0" indent="0">
              <a:buNone/>
            </a:pPr>
            <a:endParaRPr lang="cs-CZ" sz="2400" dirty="0">
              <a:latin typeface="+mj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6618" y="1376881"/>
            <a:ext cx="2247901" cy="16217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9835" y="1469532"/>
            <a:ext cx="1365622" cy="34750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80868" y="2156179"/>
            <a:ext cx="3308950" cy="132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28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4AE278B-3779-9795-E3EA-F70F854C7524}"/>
              </a:ext>
            </a:extLst>
          </p:cNvPr>
          <p:cNvSpPr txBox="1"/>
          <p:nvPr/>
        </p:nvSpPr>
        <p:spPr>
          <a:xfrm>
            <a:off x="754702" y="223179"/>
            <a:ext cx="6380389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sz="2400" b="1" u="heavy" dirty="0"/>
              <a:t>TEST YOUR ENGLISH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lphaLcParenR"/>
            </a:pPr>
            <a:r>
              <a:rPr lang="cs-CZ" sz="1600" dirty="0">
                <a:hlinkClick r:id="rId3"/>
              </a:rPr>
              <a:t>https://www.cambridgeenglish.org/test-your-english/young-learners/</a:t>
            </a:r>
            <a:endParaRPr lang="cs-CZ" sz="1600" dirty="0"/>
          </a:p>
          <a:p>
            <a:pPr marL="342900" indent="-342900" algn="just">
              <a:lnSpc>
                <a:spcPct val="150000"/>
              </a:lnSpc>
              <a:buFont typeface="+mj-lt"/>
              <a:buAutoNum type="alphaLcParenR"/>
            </a:pPr>
            <a:r>
              <a:rPr lang="cs-CZ" sz="1600" dirty="0">
                <a:hlinkClick r:id="rId4"/>
              </a:rPr>
              <a:t>https://www.esleschool.com/young-learners-level-test</a:t>
            </a:r>
            <a:r>
              <a:rPr lang="cs-CZ" sz="1600" b="1" dirty="0">
                <a:hlinkClick r:id="rId4"/>
              </a:rPr>
              <a:t>/</a:t>
            </a:r>
            <a:r>
              <a:rPr lang="cs-CZ" sz="1600" b="1" dirty="0"/>
              <a:t> </a:t>
            </a:r>
          </a:p>
          <a:p>
            <a:endParaRPr lang="cs-CZ" dirty="0">
              <a:hlinkClick r:id="rId5"/>
            </a:endParaRPr>
          </a:p>
          <a:p>
            <a:endParaRPr lang="cs-CZ" dirty="0">
              <a:hlinkClick r:id="rId5"/>
            </a:endParaRPr>
          </a:p>
          <a:p>
            <a:endParaRPr lang="cs-CZ" dirty="0">
              <a:hlinkClick r:id="rId5"/>
            </a:endParaRPr>
          </a:p>
          <a:p>
            <a:r>
              <a:rPr lang="cs-CZ" dirty="0">
                <a:hlinkClick r:id="rId5"/>
              </a:rPr>
              <a:t>https://bestflashcard.com/learning-english-vocabulary/topic/cambridge-yle-a1-movers</a:t>
            </a:r>
            <a:r>
              <a:rPr lang="cs-CZ" dirty="0"/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D7FCD20-6E0E-9782-0FBE-90E02EE9B7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213" t="13215" r="38404" b="7352"/>
          <a:stretch/>
        </p:blipFill>
        <p:spPr>
          <a:xfrm>
            <a:off x="5304185" y="1719157"/>
            <a:ext cx="1299746" cy="159617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062B3D8-8999-F4CA-AE47-95B1C08F18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7493" y="4649594"/>
            <a:ext cx="3038686" cy="2243349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5E29334-35D8-0340-936D-F98CE32FC1D8}"/>
              </a:ext>
            </a:extLst>
          </p:cNvPr>
          <p:cNvSpPr txBox="1"/>
          <p:nvPr/>
        </p:nvSpPr>
        <p:spPr>
          <a:xfrm>
            <a:off x="754703" y="5348982"/>
            <a:ext cx="544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8"/>
              </a:rPr>
              <a:t>https://www.youtube.com/watch?v=Nn2yOPKBlmM</a:t>
            </a:r>
            <a:r>
              <a:rPr lang="cs-CZ" dirty="0"/>
              <a:t> 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1831223-C923-5F89-5469-62299F107A90}"/>
              </a:ext>
            </a:extLst>
          </p:cNvPr>
          <p:cNvSpPr txBox="1"/>
          <p:nvPr/>
        </p:nvSpPr>
        <p:spPr>
          <a:xfrm>
            <a:off x="754702" y="3901593"/>
            <a:ext cx="56599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9"/>
              </a:rPr>
              <a:t>https://www.esleschool.com/a1-movers-exercises-cambridge-yle/</a:t>
            </a:r>
            <a:r>
              <a:rPr lang="cs-CZ" dirty="0"/>
              <a:t> </a:t>
            </a:r>
          </a:p>
          <a:p>
            <a:r>
              <a:rPr lang="cs-CZ" dirty="0"/>
              <a:t>READING / LISTENING / SPEAKING / WORD PUZZLES…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DE537A9D-220E-8FB1-60D7-A22345CDAD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2447" y="688381"/>
            <a:ext cx="1030776" cy="1030776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A9CEC0E7-6992-EA40-7716-987AEF90C887}"/>
              </a:ext>
            </a:extLst>
          </p:cNvPr>
          <p:cNvSpPr txBox="1"/>
          <p:nvPr/>
        </p:nvSpPr>
        <p:spPr>
          <a:xfrm>
            <a:off x="277924" y="557972"/>
            <a:ext cx="12001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</a:t>
            </a:r>
          </a:p>
          <a:p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</a:t>
            </a:r>
          </a:p>
          <a:p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</a:t>
            </a:r>
          </a:p>
          <a:p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4)   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7E1E3CEC-FA3C-9AEB-DCA5-687F6575C7F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375" t="45123" r="51666" b="36257"/>
          <a:stretch/>
        </p:blipFill>
        <p:spPr>
          <a:xfrm>
            <a:off x="5836383" y="3375583"/>
            <a:ext cx="2732128" cy="84266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6A51AC33-100A-3995-F508-73AAA85A84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4703" y="5706387"/>
            <a:ext cx="870343" cy="82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38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112" y="798189"/>
            <a:ext cx="6934170" cy="511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16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2284" y="3805084"/>
            <a:ext cx="8259096" cy="1062801"/>
          </a:xfrm>
        </p:spPr>
        <p:txBody>
          <a:bodyPr/>
          <a:lstStyle/>
          <a:p>
            <a:pPr algn="r"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Děkuji Vám za pozornost!</a:t>
            </a:r>
          </a:p>
        </p:txBody>
      </p:sp>
      <p:sp>
        <p:nvSpPr>
          <p:cNvPr id="29699" name="Zástupný symbol pro text 5"/>
          <p:cNvSpPr>
            <a:spLocks noGrp="1"/>
          </p:cNvSpPr>
          <p:nvPr>
            <p:ph type="body" idx="1"/>
          </p:nvPr>
        </p:nvSpPr>
        <p:spPr>
          <a:xfrm>
            <a:off x="627797" y="5099602"/>
            <a:ext cx="7603657" cy="1500187"/>
          </a:xfrm>
        </p:spPr>
        <p:txBody>
          <a:bodyPr/>
          <a:lstStyle/>
          <a:p>
            <a:r>
              <a:rPr lang="cs-CZ" altLang="cs-CZ" dirty="0">
                <a:latin typeface="+mj-lt"/>
              </a:rPr>
              <a:t>Marcela Kovářová </a:t>
            </a:r>
            <a:r>
              <a:rPr lang="cs-CZ" altLang="cs-CZ" dirty="0">
                <a:latin typeface="+mj-lt"/>
                <a:sym typeface="Wingdings" panose="05000000000000000000" pitchFamily="2" charset="2"/>
              </a:rPr>
              <a:t></a:t>
            </a:r>
            <a:endParaRPr lang="cs-CZ" altLang="cs-CZ" dirty="0">
              <a:latin typeface="+mj-lt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752" y="423925"/>
            <a:ext cx="2582625" cy="32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86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469" y="2331819"/>
            <a:ext cx="3424347" cy="4111546"/>
          </a:xfrm>
          <a:prstGeom prst="rect">
            <a:avLst/>
          </a:prstGeom>
        </p:spPr>
      </p:pic>
      <p:sp>
        <p:nvSpPr>
          <p:cNvPr id="9218" name="Nadpis 4"/>
          <p:cNvSpPr>
            <a:spLocks noGrp="1"/>
          </p:cNvSpPr>
          <p:nvPr>
            <p:ph type="title"/>
          </p:nvPr>
        </p:nvSpPr>
        <p:spPr>
          <a:xfrm>
            <a:off x="432520" y="414635"/>
            <a:ext cx="7592803" cy="1185540"/>
          </a:xfrm>
        </p:spPr>
        <p:txBody>
          <a:bodyPr>
            <a:normAutofit/>
          </a:bodyPr>
          <a:lstStyle/>
          <a:p>
            <a:r>
              <a:rPr lang="cs-CZ" altLang="cs-CZ" sz="4000" b="1" u="heav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Přípravné hodiny</a:t>
            </a:r>
          </a:p>
        </p:txBody>
      </p:sp>
      <p:sp>
        <p:nvSpPr>
          <p:cNvPr id="8195" name="Zástupný symbol pro obsah 5"/>
          <p:cNvSpPr>
            <a:spLocks noGrp="1"/>
          </p:cNvSpPr>
          <p:nvPr>
            <p:ph idx="1"/>
          </p:nvPr>
        </p:nvSpPr>
        <p:spPr>
          <a:xfrm>
            <a:off x="551306" y="645453"/>
            <a:ext cx="8160174" cy="5797912"/>
          </a:xfrm>
        </p:spPr>
        <p:txBody>
          <a:bodyPr>
            <a:normAutofit/>
          </a:bodyPr>
          <a:lstStyle/>
          <a:p>
            <a:pPr marL="0" lvl="1" indent="0" algn="ctr">
              <a:buNone/>
              <a:defRPr/>
            </a:pPr>
            <a:endParaRPr lang="cs-CZ" altLang="cs-CZ" sz="3200" b="1" dirty="0">
              <a:latin typeface="+mj-lt"/>
            </a:endParaRPr>
          </a:p>
          <a:p>
            <a:pPr marL="0" lvl="1" indent="0" algn="ctr">
              <a:buNone/>
              <a:defRPr/>
            </a:pPr>
            <a:r>
              <a:rPr lang="cs-CZ" altLang="cs-CZ" sz="3200" b="1" u="sng" dirty="0">
                <a:latin typeface="+mj-lt"/>
              </a:rPr>
              <a:t>Úterý, 0. vyučovací hodina (</a:t>
            </a:r>
            <a:r>
              <a:rPr lang="cs-CZ" altLang="cs-CZ" sz="3200" b="1" u="sng" dirty="0">
                <a:uFill>
                  <a:solidFill>
                    <a:srgbClr val="FF0000"/>
                  </a:solidFill>
                </a:uFill>
                <a:latin typeface="+mj-lt"/>
              </a:rPr>
              <a:t>7,10</a:t>
            </a:r>
            <a:r>
              <a:rPr lang="cs-CZ" altLang="cs-CZ" sz="32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+mj-lt"/>
              </a:rPr>
              <a:t>! </a:t>
            </a:r>
            <a:r>
              <a:rPr lang="cs-CZ" altLang="cs-CZ" sz="3200" b="1" u="sng" dirty="0">
                <a:solidFill>
                  <a:schemeClr val="tx2">
                    <a:lumMod val="75000"/>
                  </a:schemeClr>
                </a:solidFill>
                <a:uFill>
                  <a:solidFill>
                    <a:srgbClr val="FF0000"/>
                  </a:solidFill>
                </a:uFill>
                <a:latin typeface="+mj-lt"/>
              </a:rPr>
              <a:t>– 8,00</a:t>
            </a:r>
            <a:r>
              <a:rPr lang="cs-CZ" altLang="cs-CZ" sz="3200" b="1" u="sng" dirty="0">
                <a:latin typeface="+mj-lt"/>
              </a:rPr>
              <a:t>)</a:t>
            </a:r>
          </a:p>
          <a:p>
            <a:pPr marL="0" lvl="1" indent="0" algn="ctr">
              <a:buNone/>
              <a:defRPr/>
            </a:pPr>
            <a:endParaRPr lang="cs-CZ" altLang="cs-CZ" sz="1050" b="1" dirty="0">
              <a:latin typeface="+mj-lt"/>
            </a:endParaRPr>
          </a:p>
          <a:p>
            <a:pPr marL="228600">
              <a:lnSpc>
                <a:spcPct val="100000"/>
              </a:lnSpc>
              <a:spcAft>
                <a:spcPts val="800"/>
              </a:spcAft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Bc. Petra Bendová</a:t>
            </a:r>
          </a:p>
          <a:p>
            <a:pPr marL="228600">
              <a:lnSpc>
                <a:spcPct val="100000"/>
              </a:lnSpc>
              <a:spcAft>
                <a:spcPts val="800"/>
              </a:spcAft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Bc. Renata </a:t>
            </a:r>
            <a:r>
              <a:rPr lang="cs-CZ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Fehérová</a:t>
            </a:r>
            <a:endParaRPr lang="cs-CZ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0000"/>
              </a:lnSpc>
              <a:spcAft>
                <a:spcPts val="800"/>
              </a:spcAft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Mgr. Jiří </a:t>
            </a:r>
            <a:r>
              <a:rPr lang="cs-CZ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Hotař</a:t>
            </a:r>
            <a:endParaRPr lang="cs-CZ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0000"/>
              </a:lnSpc>
              <a:spcAft>
                <a:spcPts val="800"/>
              </a:spcAft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Mgr. Marcela Kovářová</a:t>
            </a:r>
          </a:p>
          <a:p>
            <a:pPr marL="228600">
              <a:lnSpc>
                <a:spcPct val="100000"/>
              </a:lnSpc>
              <a:spcAft>
                <a:spcPts val="800"/>
              </a:spcAft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Mgr. Ondřej Pospíšil</a:t>
            </a:r>
          </a:p>
          <a:p>
            <a:pPr marL="228600">
              <a:lnSpc>
                <a:spcPct val="100000"/>
              </a:lnSpc>
              <a:spcAft>
                <a:spcPts val="800"/>
              </a:spcAft>
            </a:pPr>
            <a:r>
              <a:rPr lang="cs-CZ" b="0" i="0" dirty="0">
                <a:solidFill>
                  <a:srgbClr val="444444"/>
                </a:solidFill>
                <a:effectLst/>
              </a:rPr>
              <a:t>Mgr. Jahodová Pavla, Ph.D.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endParaRPr lang="cs-CZ" dirty="0">
              <a:solidFill>
                <a:srgbClr val="444444"/>
              </a:solidFill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cs-CZ" altLang="cs-CZ" dirty="0"/>
              <a:t>zkoušející a předseda komise + vedení školy</a:t>
            </a:r>
          </a:p>
        </p:txBody>
      </p:sp>
    </p:spTree>
    <p:extLst>
      <p:ext uri="{BB962C8B-B14F-4D97-AF65-F5344CB8AC3E}">
        <p14:creationId xmlns:p14="http://schemas.microsoft.com/office/powerpoint/2010/main" val="3201594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5" descr="data:image/jpeg;base64,/9j/4AAQSkZJRgABAQAAAQABAAD/2wCEAAkGBxQSEhQUEBQUFBQUFRUVGRYUFRQUGhgbFRcYGCEUFRcYHSggGB4oHhUVIzEhJS0rLi8uGB82ODMtNygtLisBCgoKDg0OGxAQGiwmICQuLDMtKyw1LDEsLCs3KywsLDQ0LCwsLCwvLDQsLCwvLCssLCwsLCwsLCssLCwsLCwsLP/AABEIAKAAcQMBIgACEQEDEQH/xAAbAAABBQEBAAAAAAAAAAAAAAAAAQMEBQYCB//EAEQQAAIBAgMFAwcICAUFAAAAAAECEQADBBIhBTFBUWEGE5EVIjJxgaGxFDNSU4Ki4fAHI2JyksHR8RZCc5PSQ1RjssL/xAAbAQEAAgMBAQAAAAAAAAAAAAAAAQIDBAUHBv/EACoRAAIBAwIFAwUBAQAAAAAAAAABAgMEEQUSEyExQVIVFmEUIjI0cVEG/9oADAMBAAIRAxEAPwD29m/IrjvejeFV/aXZ9y/hrluxca1dKzbdCVKuuqzG8SACDoQTWBwG08Tfs4XHXHe2cZjcIq2kdsiWlOXKADHnNnY8wVB3UB6d3vRvCjvejeFYDtz3r7Rw9pFxdxDhrrm3hcS2GMi4oDsQ6zAJ8anfpIwEbPa6l3E23w9tQpt37tsnM1tSbmVv1hjiZ3nnQGx73o3hR3vRvCvPLHam7hsScHhrF7EWrF+3Zd3+VYi6e+hmud9lZFVBcByuZIXeKb2v2vxhw2LyrZw9+y1uLbC8LiI14Ww5zLluBgRDLpqRwoD0fvujeFHe/st4VkcV2jxVnFWLGJSxatuLYa8e/KXHdyptWmiEYDLAfeTpurZCgG+86N4Ud70bwpw1kMdfufKzbl8pdRp3g83ICdx6Hzh8ahvBKWTV970bwo73o3hVLYuXFnKf4kutuUjix5cB/WnkxtyNTr/pXNN/4VJBad7+y3hSrcngfaKgkX+D2QOqtz9fKn8J3mveMh5ZQRz3z7PfQEqiiigGMZdyIzD/ACqT4Csrs/BYbEWlwlzDoLFuGRAWgFTOnqma0e2jFi5+7WUwLG29q5wJPgDB9xFcS+vKlG4gk/t7lkjvbfZfA2ktj5KjQWCgs4gMZaNeJirnZuHtYnCmzctr3Qi33ckiFggSdeVV+3rneXso3Ih9wLH4AU9sXF91h7rbyG0HMlVAHjWOGoSd2039iTGORYX+zmGe937Wh3soSwLLJtmVLAGGjhNMr2RweW6vcqRdUI+Ys0qGzBZJkANrA41Ew4xN1TcW5A1gTExyEVwu07rWW84h7ZBkRqDpqOlbXqke8X8fI2k5eyWEBRu5B7sqVDM7AFCWVspMEgkkE1ezVE20z8kzz5582esxP86h3Np3EtIC0vclpMaLuHjV56nSjz+MjaaiaRlrJPjbtuG75X6Az41K2ptNw1prZgOoMc5/vWJatT2ttdBgneSG4Xn8Px6Vyux3H/Xfjw9+/wBVMZMRaV7lx8wCkhZ4mOm4VCwdy/e1W8A0+iTB9YEVeWpYai4PLGC+s4F1y/rJAjQ21MjlMzU4KKbwykKobUwJ9ca09XSi8rJUIoooqwKztC0WH9nxFUb4ecIrfRcn2EkGtRij5p0n2A+41Ez+bvMcu7Fcu6s1VqOTfVYLJlHsa0bgvXDqchE9SPwFc7Ksm5YvKuplWA9Q3e6r1XCgwY6d2By8fwpVuREE68rY9Wta8NNhFRTl0Tz85G4ptm7ZFq2UZTKzHDfrB5U72fwZZbjMNHBUdZmT76smIJlt452wd3Wu/lHJj/BPMfyNXp2XNcSeUuiGTJoGJFj/AMnvMA/CrXtLgyMjASqrlPSN1W2fWZM/6fvmlfERvJ3x6A1rHHTYKnKMpdRkzvfYWPQeeWb+c09txQr2ANAFWAfWKt5A1AM9Laz+f604bgJ1J052xwqY2GYOLku3RDI/j74t22ZhIA3c50j31ksddstBtBlad3D2fhWoF4kwS2+PQHOJpxcHBkQDzCLWxdWkrjG1rH8CYmyc3dJnnNGs7+k9YiptR+6b6f3RXSIwOrT0gCujThsio/4VHqKSirgKIpaKjAEy0RS0UwgJlpAtdUUwgJFJlrqimEBIoilophATLS0UVICiiigCiiigGr15UGZyABxNRm2tZGpuKARIJMSAAZE79CD7arL22A4h7QYSDBaRIMjSOYqIb1mFHydCFEDzjoCAI3boVfAVyfW7TyL8ORpExtsxDqZ0EHlH9R4ilw+LS56DBvVrv/tWbTEWlAC2FUDdlYrwUbwP2F8BT+G2mtvS3ZVd248t3D8yaet2fkOHIusVj7dshbjopYMQGYAkKJJA4wAT7K6wWMS8i3LTK6MJDKZBrI9p9oq9ly9sEBd0zqSACNN4JGtN7D2hcw4S0ttXUyx9JTMcNCOHGK2aF7TrpuHNIl08I3NFUB7RQ2QoA0TlLQSOY01HUV35eP0PvfhWGpq1tTeJPBHDkXlFUXl4/Q+9+FL5eP0PvfhWP1q08hw5F5RVF5eP0PvfhS+Xj9X978KetWnkOHIvKKo/Lx+h978KkYDaneNlyxoTMzujp1rJS1a2qTUIy5sODRaTRSRRXRKGJmiaSaSa8rwbx1RNczRNMAY2mmazcA+jP8MN/wDNSsLibgRWTLrALQTvB6/DmK4bruqR2YRGsKj7iOfqM+Ir6PRpTdKcIvDKTWUM4p2uur3MspmC5ViM0Trv4Ciad2vhmw65yDcWQAUEkk6AFefDr0qn2fthbtxrZR0ZeDcd38J19E61oXdpdtudVdO4jKPYs6gWb7nEXFJGRVXKI16sT1NTqi3cHmdWtkC4JAkSHG8qdd/H2dKxWVKNTdB9WuRLJdQ9o3nWBbIzEE+cJAA3t4lR9qltYfFETNoxvi20/wDvTdjEgXAoYm4ylizCVK/Qtj0TwJjWt2jpkqL4lb8UHInW2kA86s9g/O/ZPxFVKLBYkyWiTAExxMcatOz/AM79k/EVrWSj9bHZ0yRL8TT0UUV6CahhZomkmia8twbmRZomkmiaYGRZqLhndRCKsocsEkAga7wDGhHA1JmouAvRibg4FUPtiPgBXc0Jt1nDs0VcsF7hcPffUC2g46s7HnDQsbuU+qoOI7OphmNxFHnwC3GeTf161eYTGKhGZgM30iB4TVpftB1KsJBBBBr6i7tI16LgYdzTyYuaore1w9+xkzMud3Btvl0QMPPBEOpnLGmonWrtx5zLIORmQ/ZMa/njXC2lG5QPUAK+No1Po5yUo/cZuvMfTHXJYp5gYZddW9YgwKiDA28ytlGZZg+v+58akTSTWCte1qr+5knU1Zdnvnvsn4iqyasuz3z32T8RV9N/ah/SJdDU0UUV6IapgjSUk0TXlxs5FopKCeQk8Bzq8Kcpy2rqMhcuBRJ/v0A503s/CMGa42hc7uQAAA8AKsMLbS2c1wiR/mPAch76j4jbsn9TbZ+phR96vqLG2hZrdN82S8E5laOekbvzzq12FiCwZSNAARy1kFfVKz7ap9nbSNxXDjKVEkHgCCZkcIB8Ky7dtblu+bFq0RcuZYdx5qJrBgemfSMSOOvPr0q6/LPLGSs0tpoNq2UTEOtpVVQAWCje7STPsK0zXFsHUsSWOpJ4k11XxN9W41aUxHkhaKSia0yci1adnPnvst8RVVNWnZz577DfEVv6b+1D+kS6Grooor0I1zz6iuZomvMDPk6pzBqCTqJBAHgD/OmZpi+rg57RAaIIYGGHUjUHr+R0tMq06VdSqENjVpWvEtd3BiAnKDx66D3VOAqpxeIxLbrNtWgDMLhPjoJ9tV3ybaG8XLYjgZI9vm61t3dGNao5cVYCZora94l4odHi3HPJJPjmI9nsrN9oMOy3DeDR5qwCrAplEekD1J3cY1qy2Th7oBF4KjTM2WIVvskaGpF7Zlt/TBboxJHtE1mV7QotLm8LBLeUYjC9p8SbiJaurdYmMjgDN6swB3A6zwr0S05IBIgkCRyPKqy1sDDK6utlFZdQQIjwqzmufqFzRrY4ccEI6ormaJrmYJOqtezfz32G+Iqomnuz+27C3ie8zAKwJRXuCZGkoCJro6ZSm7iLS6MiT5G9oqp/xJh/pt/tXv8AhRX3xhM15Pu/Vt4UeT7v1beFbHaOHNxCqtkMqZ/dYEqdZggEGOBqou7CuEXIvkG4jpuchCxJDL5w1XNHCQBy04Ht6l5MtuKXydd+rbwo8n3fq28Ku8XsB3Uqt9kkv5wzFocggHzo82DEe6pmC2e6XM7XCZDgqM0HOwIJzE+iAQP3jT29S8mTvMx5Pu/Vt4UeT7v1b+FbuKIp7epeTG4wnk+79W/hR5Pu/Vv4Vu4oint6l5MbzzzHobCG5fHd21iXfQDMQok9SQPbVR/ibCf9zZ/jFek9otjW8Zh3w97MEfISUMEFHVwQSDuZQazK/o2sgyMTip5zZnjx7vrUr/n6PeTI3Mzi9psId2Jsn1OK6/xHhYn5RaynSc2nqmtAv6NLI3YnEiZ42J1AB17vkB4VXba/RXhjh72a9iWAV7kZrWrDM+sW5iSTFT7foeTG5nWycKuLHeMQ9mTkTeLkH51/pLPorugSZkRe3sLLIRoBpAGgjhG4VRbEw95FtqluFRFVYOXQAAR7K0EtkDMiu5Lggq1wArGW2AvolgZz7hG7WuxQt4UYKEF0KkruRzHupad8lp9U3+4f60VnB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36513" y="-914400"/>
            <a:ext cx="13525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7171" name="Nadpis 2"/>
          <p:cNvSpPr>
            <a:spLocks noGrp="1"/>
          </p:cNvSpPr>
          <p:nvPr>
            <p:ph type="title"/>
          </p:nvPr>
        </p:nvSpPr>
        <p:spPr>
          <a:xfrm>
            <a:off x="511791" y="433388"/>
            <a:ext cx="8229600" cy="1143000"/>
          </a:xfrm>
        </p:spPr>
        <p:txBody>
          <a:bodyPr>
            <a:normAutofit/>
          </a:bodyPr>
          <a:lstStyle/>
          <a:p>
            <a:r>
              <a:rPr lang="cs-CZ" alt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Speciálně připravená učebnice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701" y="1406524"/>
            <a:ext cx="2256044" cy="319010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l="10732" t="2396" r="10930"/>
          <a:stretch/>
        </p:blipFill>
        <p:spPr>
          <a:xfrm>
            <a:off x="3092169" y="1585914"/>
            <a:ext cx="3273329" cy="2294071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6"/>
          <a:srcRect l="50727" t="888" r="12529" b="9811"/>
          <a:stretch/>
        </p:blipFill>
        <p:spPr>
          <a:xfrm>
            <a:off x="6576689" y="1847850"/>
            <a:ext cx="2010726" cy="2748781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7"/>
          <a:srcRect l="29537" t="14521" r="37087" b="4847"/>
          <a:stretch/>
        </p:blipFill>
        <p:spPr>
          <a:xfrm rot="5400000">
            <a:off x="3402144" y="3677464"/>
            <a:ext cx="2273673" cy="3089719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806562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>
          <a:xfrm>
            <a:off x="2454852" y="750500"/>
            <a:ext cx="4234295" cy="1049235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b="1" u="heav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Termín zkoušek</a:t>
            </a:r>
          </a:p>
        </p:txBody>
      </p:sp>
      <p:sp>
        <p:nvSpPr>
          <p:cNvPr id="9219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105678"/>
            <a:ext cx="8229600" cy="4997450"/>
          </a:xfrm>
        </p:spPr>
        <p:txBody>
          <a:bodyPr/>
          <a:lstStyle/>
          <a:p>
            <a:pPr eaLnBrk="1" hangingPunct="1">
              <a:defRPr/>
            </a:pPr>
            <a:endParaRPr lang="cs-CZ" altLang="cs-CZ" sz="3600" dirty="0">
              <a:latin typeface="+mj-lt"/>
            </a:endParaRPr>
          </a:p>
          <a:p>
            <a:pPr marL="0" indent="0" algn="ctr" eaLnBrk="1" hangingPunct="1">
              <a:buNone/>
              <a:defRPr/>
            </a:pPr>
            <a:r>
              <a:rPr lang="cs-CZ" altLang="cs-CZ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29. – 30. 05. 2023</a:t>
            </a:r>
            <a:endParaRPr lang="cs-CZ" altLang="cs-CZ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57200" lvl="1" indent="0" eaLnBrk="1" hangingPunct="1">
              <a:buNone/>
              <a:defRPr/>
            </a:pPr>
            <a:endParaRPr lang="cs-CZ" altLang="cs-CZ" sz="4400" dirty="0">
              <a:latin typeface="+mj-lt"/>
            </a:endParaRPr>
          </a:p>
        </p:txBody>
      </p:sp>
      <p:pic>
        <p:nvPicPr>
          <p:cNvPr id="1026" name="Picture 2" descr="VÃ½sledek obrÃ¡zku pro happy child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162" y="2849525"/>
            <a:ext cx="5372470" cy="360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68204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5645"/>
            <a:ext cx="5418420" cy="1139825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b="1" u="heav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Certifikát</a:t>
            </a: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728943"/>
            <a:ext cx="6133800" cy="3588405"/>
          </a:xfrm>
        </p:spPr>
        <p:txBody>
          <a:bodyPr>
            <a:normAutofit/>
          </a:bodyPr>
          <a:lstStyle/>
          <a:p>
            <a:pPr eaLnBrk="1" hangingPunct="1">
              <a:lnSpc>
                <a:spcPct val="250000"/>
              </a:lnSpc>
            </a:pPr>
            <a:r>
              <a:rPr lang="cs-CZ" altLang="cs-CZ" sz="3200" dirty="0">
                <a:latin typeface="+mj-lt"/>
              </a:rPr>
              <a:t>Certifikát + odměna </a:t>
            </a:r>
          </a:p>
          <a:p>
            <a:pPr eaLnBrk="1" hangingPunct="1">
              <a:lnSpc>
                <a:spcPct val="250000"/>
              </a:lnSpc>
              <a:defRPr/>
            </a:pPr>
            <a:r>
              <a:rPr lang="cs-CZ" altLang="cs-CZ" sz="3200" dirty="0">
                <a:latin typeface="+mj-lt"/>
              </a:rPr>
              <a:t>Slavnostní předávání certifikátů</a:t>
            </a:r>
          </a:p>
        </p:txBody>
      </p:sp>
      <p:pic>
        <p:nvPicPr>
          <p:cNvPr id="10244" name="Picture 10" descr="YLE Certifica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030" y="4612005"/>
            <a:ext cx="30956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7" descr="F:\Březinky\2013-2014\MOVERS\ZkouskyAj5r_1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620" y="2458065"/>
            <a:ext cx="271974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620" y="462269"/>
            <a:ext cx="2811180" cy="187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2275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Zástupný symbol pro obsah 6"/>
          <p:cNvSpPr>
            <a:spLocks noGrp="1"/>
          </p:cNvSpPr>
          <p:nvPr>
            <p:ph sz="half" idx="1"/>
          </p:nvPr>
        </p:nvSpPr>
        <p:spPr>
          <a:xfrm>
            <a:off x="4869712" y="1835126"/>
            <a:ext cx="4274288" cy="4904143"/>
          </a:xfrm>
        </p:spPr>
        <p:txBody>
          <a:bodyPr>
            <a:normAutofit/>
          </a:bodyPr>
          <a:lstStyle/>
          <a:p>
            <a:r>
              <a:rPr lang="cs-CZ" alt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3 části </a:t>
            </a:r>
          </a:p>
          <a:p>
            <a:pPr marL="0" indent="0">
              <a:buNone/>
            </a:pPr>
            <a:endParaRPr lang="cs-CZ" alt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příklad hodnocení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562534A-6388-49B6-B273-469FD0458C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340"/>
          <a:stretch/>
        </p:blipFill>
        <p:spPr>
          <a:xfrm>
            <a:off x="443245" y="441711"/>
            <a:ext cx="4259668" cy="6297558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1414130" y="3157869"/>
            <a:ext cx="1509823" cy="297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9712" y="4026910"/>
            <a:ext cx="3817938" cy="229076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5800" y="513213"/>
            <a:ext cx="337185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66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>
          <a:xfrm>
            <a:off x="402609" y="506650"/>
            <a:ext cx="8229600" cy="1143000"/>
          </a:xfrm>
        </p:spPr>
        <p:txBody>
          <a:bodyPr/>
          <a:lstStyle/>
          <a:p>
            <a:r>
              <a:rPr lang="cs-CZ" altLang="cs-CZ" sz="5800" b="1" u="heav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Průběh zkoušky</a:t>
            </a:r>
          </a:p>
        </p:txBody>
      </p:sp>
      <p:sp>
        <p:nvSpPr>
          <p:cNvPr id="16387" name="Zástupný symbol pro obsah 2"/>
          <p:cNvSpPr>
            <a:spLocks noGrp="1"/>
          </p:cNvSpPr>
          <p:nvPr>
            <p:ph idx="1"/>
          </p:nvPr>
        </p:nvSpPr>
        <p:spPr>
          <a:xfrm>
            <a:off x="927676" y="2179856"/>
            <a:ext cx="6571343" cy="3450613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3" action="ppaction://hlinksldjump"/>
              </a:rPr>
              <a:t>Čtení a psaní</a:t>
            </a:r>
          </a:p>
          <a:p>
            <a:pPr marL="457200" lvl="1" indent="0"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  <a:hlinkClick r:id="rId3" action="ppaction://hlinksldjump"/>
              </a:rPr>
              <a:t>30 minut / 6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  <a:hlinkClick r:id="rId3" action="ppaction://hlinksldjump"/>
              </a:rPr>
              <a:t>tasks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  <a:hlinkClick r:id="rId3" action="ppaction://hlinksldjump"/>
              </a:rPr>
              <a:t> / 35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  <a:hlinkClick r:id="rId3" action="ppaction://hlinksldjump"/>
              </a:rPr>
              <a:t>items</a:t>
            </a: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4" action="ppaction://hlinksldjump"/>
              </a:rPr>
              <a:t>Poslech</a:t>
            </a:r>
            <a:endParaRPr lang="cs-CZ" altLang="cs-CZ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hlinkClick r:id="rId5" action="ppaction://hlinksldjump"/>
            </a:endParaRPr>
          </a:p>
          <a:p>
            <a:pPr marL="457200" lvl="1" indent="0"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  <a:hlinkClick r:id="rId5" action="ppaction://hlinksldjump"/>
              </a:rPr>
              <a:t>cca 25 minut / 5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  <a:hlinkClick r:id="rId5" action="ppaction://hlinksldjump"/>
              </a:rPr>
              <a:t>tasks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  <a:hlinkClick r:id="rId5" action="ppaction://hlinksldjump"/>
              </a:rPr>
              <a:t> / 25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  <a:hlinkClick r:id="rId5" action="ppaction://hlinksldjump"/>
              </a:rPr>
              <a:t>items</a:t>
            </a: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6" action="ppaction://hlinksldjump"/>
              </a:rPr>
              <a:t>Mluvení</a:t>
            </a:r>
          </a:p>
          <a:p>
            <a:pPr marL="457200" lvl="1" indent="0"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  <a:hlinkClick r:id="rId6" action="ppaction://hlinksldjump"/>
              </a:rPr>
              <a:t>5 - 7 minut / 4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  <a:hlinkClick r:id="rId6" action="ppaction://hlinksldjump"/>
              </a:rPr>
              <a:t>tasks</a:t>
            </a: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65BBB1-0217-1583-D3E3-962BD3DE1C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6443" y="3358151"/>
            <a:ext cx="5297557" cy="356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80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ovéPole 6"/>
          <p:cNvSpPr txBox="1">
            <a:spLocks noChangeArrowheads="1"/>
          </p:cNvSpPr>
          <p:nvPr/>
        </p:nvSpPr>
        <p:spPr bwMode="auto">
          <a:xfrm>
            <a:off x="434340" y="441110"/>
            <a:ext cx="20345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000" b="1" dirty="0">
                <a:latin typeface="+mj-lt"/>
              </a:rPr>
              <a:t>PART 1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" y="1524259"/>
            <a:ext cx="3270152" cy="477202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2657" y="2243469"/>
            <a:ext cx="4261988" cy="3786999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4226" y="441110"/>
            <a:ext cx="1308190" cy="133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05358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427</TotalTime>
  <Words>511</Words>
  <Application>Microsoft Office PowerPoint</Application>
  <PresentationFormat>Předvádění na obrazovce (4:3)</PresentationFormat>
  <Paragraphs>134</Paragraphs>
  <Slides>26</Slides>
  <Notes>26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Nunito</vt:lpstr>
      <vt:lpstr>Verdana</vt:lpstr>
      <vt:lpstr>Galerie</vt:lpstr>
      <vt:lpstr>Jazykové zkoušky  pro 5. ročník A1    15. 09. 2022</vt:lpstr>
      <vt:lpstr>Prezentace aplikace PowerPoint</vt:lpstr>
      <vt:lpstr>Přípravné hodiny</vt:lpstr>
      <vt:lpstr>Speciálně připravená učebnice</vt:lpstr>
      <vt:lpstr>Termín zkoušek</vt:lpstr>
      <vt:lpstr>Certifikát</vt:lpstr>
      <vt:lpstr>Prezentace aplikace PowerPoint</vt:lpstr>
      <vt:lpstr>Průběh zkoušky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Vám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Jazykové zkoušky  pro 5. ročník  A1  (SERRJ)</dc:title>
  <dc:creator>Marcela Kovarova</dc:creator>
  <cp:lastModifiedBy>Kovářová Marcela</cp:lastModifiedBy>
  <cp:revision>21</cp:revision>
  <cp:lastPrinted>2022-09-06T05:32:47Z</cp:lastPrinted>
  <dcterms:created xsi:type="dcterms:W3CDTF">2020-09-12T08:31:50Z</dcterms:created>
  <dcterms:modified xsi:type="dcterms:W3CDTF">2022-09-15T18:56:33Z</dcterms:modified>
</cp:coreProperties>
</file>