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5E08-01AF-48DC-B568-20E54B7F6F47}" type="datetimeFigureOut">
              <a:rPr lang="cs-CZ" smtClean="0"/>
              <a:t>05.09.2018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5B439-28E7-4C5C-9AFA-0CAF5418FC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4417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5E08-01AF-48DC-B568-20E54B7F6F47}" type="datetimeFigureOut">
              <a:rPr lang="cs-CZ" smtClean="0"/>
              <a:t>05.09.2018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5B439-28E7-4C5C-9AFA-0CAF5418FC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925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5E08-01AF-48DC-B568-20E54B7F6F47}" type="datetimeFigureOut">
              <a:rPr lang="cs-CZ" smtClean="0"/>
              <a:t>05.09.2018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5B439-28E7-4C5C-9AFA-0CAF5418FC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228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5E08-01AF-48DC-B568-20E54B7F6F47}" type="datetimeFigureOut">
              <a:rPr lang="cs-CZ" smtClean="0"/>
              <a:t>05.09.2018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5B439-28E7-4C5C-9AFA-0CAF5418FC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9802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5E08-01AF-48DC-B568-20E54B7F6F47}" type="datetimeFigureOut">
              <a:rPr lang="cs-CZ" smtClean="0"/>
              <a:t>05.09.2018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5B439-28E7-4C5C-9AFA-0CAF5418FC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6020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5E08-01AF-48DC-B568-20E54B7F6F47}" type="datetimeFigureOut">
              <a:rPr lang="cs-CZ" smtClean="0"/>
              <a:t>05.09.2018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5B439-28E7-4C5C-9AFA-0CAF5418FC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2699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5E08-01AF-48DC-B568-20E54B7F6F47}" type="datetimeFigureOut">
              <a:rPr lang="cs-CZ" smtClean="0"/>
              <a:t>05.09.2018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5B439-28E7-4C5C-9AFA-0CAF5418FC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9893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5E08-01AF-48DC-B568-20E54B7F6F47}" type="datetimeFigureOut">
              <a:rPr lang="cs-CZ" smtClean="0"/>
              <a:t>05.09.2018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5B439-28E7-4C5C-9AFA-0CAF5418FC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067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5E08-01AF-48DC-B568-20E54B7F6F47}" type="datetimeFigureOut">
              <a:rPr lang="cs-CZ" smtClean="0"/>
              <a:t>05.09.2018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5B439-28E7-4C5C-9AFA-0CAF5418FC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0918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5E08-01AF-48DC-B568-20E54B7F6F47}" type="datetimeFigureOut">
              <a:rPr lang="cs-CZ" smtClean="0"/>
              <a:t>05.09.2018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5B439-28E7-4C5C-9AFA-0CAF5418FC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531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5E08-01AF-48DC-B568-20E54B7F6F47}" type="datetimeFigureOut">
              <a:rPr lang="cs-CZ" smtClean="0"/>
              <a:t>05.09.2018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5B439-28E7-4C5C-9AFA-0CAF5418FC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1853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E5E08-01AF-48DC-B568-20E54B7F6F47}" type="datetimeFigureOut">
              <a:rPr lang="cs-CZ" smtClean="0"/>
              <a:t>05.09.2018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5B439-28E7-4C5C-9AFA-0CAF5418FC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97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sobreziny.cz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zsobreziny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Potvrzení souhlasu (GDPR)</a:t>
            </a:r>
            <a:br>
              <a:rPr lang="cs-CZ" b="1" dirty="0" smtClean="0"/>
            </a:br>
            <a:r>
              <a:rPr lang="cs-CZ" b="1" dirty="0" smtClean="0"/>
              <a:t>v systému Bakaláři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Základní škola Otokara Březiny, Jihlava, příspěvková organizace</a:t>
            </a:r>
          </a:p>
          <a:p>
            <a:r>
              <a:rPr lang="cs-CZ" dirty="0" smtClean="0">
                <a:hlinkClick r:id="rId2"/>
              </a:rPr>
              <a:t>www.zsobreziny.cz</a:t>
            </a:r>
            <a:endParaRPr lang="cs-CZ" dirty="0" smtClean="0"/>
          </a:p>
          <a:p>
            <a:endParaRPr lang="cs-CZ" dirty="0"/>
          </a:p>
          <a:p>
            <a:r>
              <a:rPr lang="cs-CZ" smtClean="0"/>
              <a:t>6. </a:t>
            </a:r>
            <a:r>
              <a:rPr lang="cs-CZ" dirty="0" smtClean="0"/>
              <a:t>9. 2018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04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17074" y="577164"/>
            <a:ext cx="3845490" cy="513470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dirty="0" smtClean="0"/>
              <a:t>Na školních stránkách </a:t>
            </a:r>
            <a:r>
              <a:rPr lang="cs-CZ" dirty="0" smtClean="0">
                <a:hlinkClick r:id="rId2"/>
              </a:rPr>
              <a:t>www.zsobreziny.cz</a:t>
            </a:r>
            <a:r>
              <a:rPr lang="cs-CZ" dirty="0" smtClean="0"/>
              <a:t> vstupte do aplikace </a:t>
            </a:r>
            <a:r>
              <a:rPr lang="cs-CZ" b="1" dirty="0" smtClean="0">
                <a:solidFill>
                  <a:srgbClr val="FF0000"/>
                </a:solidFill>
              </a:rPr>
              <a:t>Internetová klasifikace</a:t>
            </a:r>
            <a:endParaRPr lang="cs-CZ" b="1" dirty="0">
              <a:solidFill>
                <a:srgbClr val="FF0000"/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164"/>
            <a:ext cx="8199925" cy="5410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90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17074" y="577164"/>
            <a:ext cx="3845490" cy="51347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Pokud je po Vás vyžadován souhlas, jste na něj upozorněni hned na úvodní stránce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Klikněte na řádek</a:t>
            </a:r>
            <a:br>
              <a:rPr lang="cs-CZ" dirty="0" smtClean="0"/>
            </a:br>
            <a:r>
              <a:rPr lang="cs-CZ" b="1" dirty="0" smtClean="0">
                <a:solidFill>
                  <a:srgbClr val="FF0000"/>
                </a:solidFill>
              </a:rPr>
              <a:t>Nové souhlasy</a:t>
            </a:r>
            <a:endParaRPr lang="cs-CZ" b="1" dirty="0">
              <a:solidFill>
                <a:srgbClr val="FF0000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5593"/>
            <a:ext cx="8319693" cy="5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26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17074" y="577164"/>
            <a:ext cx="3974926" cy="51347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Zobrazí se přehled souhlasů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Klikněte na daný souhlas, v tomto případě na řádek Matematická olympiáda</a:t>
            </a:r>
            <a:endParaRPr lang="cs-CZ" b="1" dirty="0">
              <a:solidFill>
                <a:srgbClr val="FF000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05" y="577164"/>
            <a:ext cx="8222979" cy="4107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34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17074" y="577164"/>
            <a:ext cx="3974926" cy="51347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Pokud souhlasíte, klikněte na tlačítko </a:t>
            </a:r>
            <a:r>
              <a:rPr lang="cs-CZ" b="1" dirty="0" smtClean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Souhlasím</a:t>
            </a:r>
            <a:endParaRPr lang="cs-CZ" b="1" dirty="0">
              <a:solidFill>
                <a:srgbClr val="FF0000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414599"/>
            <a:ext cx="8217074" cy="415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45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17074" y="577164"/>
            <a:ext cx="3974926" cy="51347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Symbol souhlasu se změnil na „</a:t>
            </a:r>
            <a:r>
              <a:rPr lang="cs-CZ" dirty="0" err="1" smtClean="0"/>
              <a:t>smajlíka</a:t>
            </a:r>
            <a:r>
              <a:rPr lang="cs-CZ" dirty="0" smtClean="0"/>
              <a:t>“</a:t>
            </a:r>
          </a:p>
          <a:p>
            <a:pPr>
              <a:lnSpc>
                <a:spcPct val="150000"/>
              </a:lnSpc>
            </a:pPr>
            <a:r>
              <a:rPr lang="cs-CZ" b="1" dirty="0" smtClean="0">
                <a:solidFill>
                  <a:srgbClr val="FF0000"/>
                </a:solidFill>
              </a:rPr>
              <a:t>Souhlas je udělen</a:t>
            </a:r>
            <a:endParaRPr lang="cs-CZ" b="1" dirty="0">
              <a:solidFill>
                <a:srgbClr val="FF000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1800"/>
            <a:ext cx="8217074" cy="4604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45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Proč jsme zvolili tento způsob komunikace?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Váš souhlas vyžaduje nařízení GDPR, bez souhlasu nemůžeme předat údaje o žákovi jiné organizaci a tím pádem se nemůže účastnit dané akce.</a:t>
            </a:r>
          </a:p>
          <a:p>
            <a:r>
              <a:rPr lang="cs-CZ" dirty="0" smtClean="0"/>
              <a:t>Žáci nemusí nosit papírky s žádostmi domů a zpět do školy.</a:t>
            </a:r>
          </a:p>
          <a:p>
            <a:r>
              <a:rPr lang="cs-CZ" dirty="0" smtClean="0"/>
              <a:t>Šetříme životní prostředí.</a:t>
            </a:r>
          </a:p>
          <a:p>
            <a:r>
              <a:rPr lang="cs-CZ" dirty="0" smtClean="0"/>
              <a:t>Souhlas můžete udělit velmi jednoduše pouhým kliknutím.</a:t>
            </a:r>
          </a:p>
          <a:p>
            <a:r>
              <a:rPr lang="cs-CZ" dirty="0" smtClean="0"/>
              <a:t>Všechny souhlasy jsou zpětně dohledatelné.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636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73093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Děkujeme za spolupráci.</a:t>
            </a:r>
          </a:p>
        </p:txBody>
      </p:sp>
    </p:spTree>
    <p:extLst>
      <p:ext uri="{BB962C8B-B14F-4D97-AF65-F5344CB8AC3E}">
        <p14:creationId xmlns:p14="http://schemas.microsoft.com/office/powerpoint/2010/main" val="302901373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146</Words>
  <Application>Microsoft Office PowerPoint</Application>
  <PresentationFormat>Širokoúhlá obrazovka</PresentationFormat>
  <Paragraphs>22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Potvrzení souhlasu (GDPR) v systému Bakaláři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Proč jsme zvolili tento způsob komunikace?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Potvrzení souhlasu (GDPR) v systému Bakaláři</dc:title>
  <dc:creator>Mgr. Robert Srbecký</dc:creator>
  <cp:lastModifiedBy>Uživatel systému Windows</cp:lastModifiedBy>
  <cp:revision>4</cp:revision>
  <dcterms:created xsi:type="dcterms:W3CDTF">2018-09-05T18:59:10Z</dcterms:created>
  <dcterms:modified xsi:type="dcterms:W3CDTF">2018-09-05T19:27:04Z</dcterms:modified>
</cp:coreProperties>
</file>